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9" r:id="rId4"/>
    <p:sldId id="270" r:id="rId5"/>
    <p:sldId id="271" r:id="rId6"/>
    <p:sldId id="265"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A"/>
    <a:srgbClr val="263D17"/>
    <a:srgbClr val="212123"/>
    <a:srgbClr val="651707"/>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4E5FC-EF47-4734-82F5-E98DC493B6EA}" v="13" dt="2020-08-30T21:46:50.17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0309AA1-DD10-4837-A403-AB57FCD6E7A0}"/>
    <pc:docChg chg="custSel addSld delSld modSld sldOrd">
      <pc:chgData name="Sarah Gothard" userId="0e53f415fda5f162" providerId="LiveId" clId="{A0309AA1-DD10-4837-A403-AB57FCD6E7A0}" dt="2020-08-30T21:47:02.388" v="40" actId="1076"/>
      <pc:docMkLst>
        <pc:docMk/>
      </pc:docMkLst>
      <pc:sldChg chg="addSp delSp modSp">
        <pc:chgData name="Sarah Gothard" userId="0e53f415fda5f162" providerId="LiveId" clId="{A0309AA1-DD10-4837-A403-AB57FCD6E7A0}" dt="2020-08-30T21:43:56.723" v="7" actId="1076"/>
        <pc:sldMkLst>
          <pc:docMk/>
          <pc:sldMk cId="219344417" sldId="262"/>
        </pc:sldMkLst>
        <pc:picChg chg="add mod">
          <ac:chgData name="Sarah Gothard" userId="0e53f415fda5f162" providerId="LiveId" clId="{A0309AA1-DD10-4837-A403-AB57FCD6E7A0}" dt="2020-08-30T21:43:56.723" v="7" actId="1076"/>
          <ac:picMkLst>
            <pc:docMk/>
            <pc:sldMk cId="219344417" sldId="262"/>
            <ac:picMk id="3" creationId="{B11C6EBD-32EE-4069-9D55-880710EC678C}"/>
          </ac:picMkLst>
        </pc:picChg>
        <pc:picChg chg="del">
          <ac:chgData name="Sarah Gothard" userId="0e53f415fda5f162" providerId="LiveId" clId="{A0309AA1-DD10-4837-A403-AB57FCD6E7A0}" dt="2020-08-30T21:42:48.169" v="0" actId="478"/>
          <ac:picMkLst>
            <pc:docMk/>
            <pc:sldMk cId="219344417" sldId="262"/>
            <ac:picMk id="5" creationId="{812F2035-E825-48BB-A925-B709629D60BA}"/>
          </ac:picMkLst>
        </pc:picChg>
      </pc:sldChg>
      <pc:sldChg chg="addSp delSp modSp">
        <pc:chgData name="Sarah Gothard" userId="0e53f415fda5f162" providerId="LiveId" clId="{A0309AA1-DD10-4837-A403-AB57FCD6E7A0}" dt="2020-08-30T21:44:17.763" v="10" actId="1076"/>
        <pc:sldMkLst>
          <pc:docMk/>
          <pc:sldMk cId="795945589" sldId="264"/>
        </pc:sldMkLst>
        <pc:picChg chg="add mod">
          <ac:chgData name="Sarah Gothard" userId="0e53f415fda5f162" providerId="LiveId" clId="{A0309AA1-DD10-4837-A403-AB57FCD6E7A0}" dt="2020-08-30T21:44:17.763" v="10" actId="1076"/>
          <ac:picMkLst>
            <pc:docMk/>
            <pc:sldMk cId="795945589" sldId="264"/>
            <ac:picMk id="2" creationId="{38A23BBB-DF42-4F85-ADBB-33B722D255A0}"/>
          </ac:picMkLst>
        </pc:picChg>
        <pc:picChg chg="del">
          <ac:chgData name="Sarah Gothard" userId="0e53f415fda5f162" providerId="LiveId" clId="{A0309AA1-DD10-4837-A403-AB57FCD6E7A0}" dt="2020-08-30T21:42:49.811" v="1" actId="478"/>
          <ac:picMkLst>
            <pc:docMk/>
            <pc:sldMk cId="795945589" sldId="264"/>
            <ac:picMk id="3" creationId="{1A818D28-4A1B-4790-94EA-DF3F91651E15}"/>
          </ac:picMkLst>
        </pc:picChg>
      </pc:sldChg>
      <pc:sldChg chg="addSp delSp modSp">
        <pc:chgData name="Sarah Gothard" userId="0e53f415fda5f162" providerId="LiveId" clId="{A0309AA1-DD10-4837-A403-AB57FCD6E7A0}" dt="2020-08-30T21:46:35.788" v="34" actId="1076"/>
        <pc:sldMkLst>
          <pc:docMk/>
          <pc:sldMk cId="573143584" sldId="265"/>
        </pc:sldMkLst>
        <pc:picChg chg="add mod">
          <ac:chgData name="Sarah Gothard" userId="0e53f415fda5f162" providerId="LiveId" clId="{A0309AA1-DD10-4837-A403-AB57FCD6E7A0}" dt="2020-08-30T21:46:35.788" v="34" actId="1076"/>
          <ac:picMkLst>
            <pc:docMk/>
            <pc:sldMk cId="573143584" sldId="265"/>
            <ac:picMk id="2" creationId="{5376AD94-EA64-4E20-B113-D60925B2CF7F}"/>
          </ac:picMkLst>
        </pc:picChg>
        <pc:picChg chg="del">
          <ac:chgData name="Sarah Gothard" userId="0e53f415fda5f162" providerId="LiveId" clId="{A0309AA1-DD10-4837-A403-AB57FCD6E7A0}" dt="2020-08-30T21:42:52.897" v="3" actId="478"/>
          <ac:picMkLst>
            <pc:docMk/>
            <pc:sldMk cId="573143584" sldId="265"/>
            <ac:picMk id="5" creationId="{37B6F2C5-1A4E-4152-8F9D-2F3DED6F5BF8}"/>
          </ac:picMkLst>
        </pc:picChg>
      </pc:sldChg>
      <pc:sldChg chg="addSp delSp modSp">
        <pc:chgData name="Sarah Gothard" userId="0e53f415fda5f162" providerId="LiveId" clId="{A0309AA1-DD10-4837-A403-AB57FCD6E7A0}" dt="2020-08-30T21:47:02.388" v="40" actId="1076"/>
        <pc:sldMkLst>
          <pc:docMk/>
          <pc:sldMk cId="2785732125" sldId="266"/>
        </pc:sldMkLst>
        <pc:picChg chg="del">
          <ac:chgData name="Sarah Gothard" userId="0e53f415fda5f162" providerId="LiveId" clId="{A0309AA1-DD10-4837-A403-AB57FCD6E7A0}" dt="2020-08-30T21:42:54.560" v="4" actId="478"/>
          <ac:picMkLst>
            <pc:docMk/>
            <pc:sldMk cId="2785732125" sldId="266"/>
            <ac:picMk id="2" creationId="{E071C6E3-76BC-4AB7-91D1-F398C93DB46E}"/>
          </ac:picMkLst>
        </pc:picChg>
        <pc:picChg chg="add mod">
          <ac:chgData name="Sarah Gothard" userId="0e53f415fda5f162" providerId="LiveId" clId="{A0309AA1-DD10-4837-A403-AB57FCD6E7A0}" dt="2020-08-30T21:47:02.388" v="40" actId="1076"/>
          <ac:picMkLst>
            <pc:docMk/>
            <pc:sldMk cId="2785732125" sldId="266"/>
            <ac:picMk id="3" creationId="{601EFACE-8102-4083-AF8A-7FCA1B8BC5EA}"/>
          </ac:picMkLst>
        </pc:picChg>
      </pc:sldChg>
      <pc:sldChg chg="addSp delSp modSp">
        <pc:chgData name="Sarah Gothard" userId="0e53f415fda5f162" providerId="LiveId" clId="{A0309AA1-DD10-4837-A403-AB57FCD6E7A0}" dt="2020-08-30T21:45:05.717" v="18" actId="1076"/>
        <pc:sldMkLst>
          <pc:docMk/>
          <pc:sldMk cId="1400034149" sldId="269"/>
        </pc:sldMkLst>
        <pc:picChg chg="del">
          <ac:chgData name="Sarah Gothard" userId="0e53f415fda5f162" providerId="LiveId" clId="{A0309AA1-DD10-4837-A403-AB57FCD6E7A0}" dt="2020-08-30T21:42:51.356" v="2" actId="478"/>
          <ac:picMkLst>
            <pc:docMk/>
            <pc:sldMk cId="1400034149" sldId="269"/>
            <ac:picMk id="2" creationId="{C9510980-F17D-4E59-AB26-7F27498D12B6}"/>
          </ac:picMkLst>
        </pc:picChg>
        <pc:picChg chg="add del">
          <ac:chgData name="Sarah Gothard" userId="0e53f415fda5f162" providerId="LiveId" clId="{A0309AA1-DD10-4837-A403-AB57FCD6E7A0}" dt="2020-08-30T21:44:45.535" v="13"/>
          <ac:picMkLst>
            <pc:docMk/>
            <pc:sldMk cId="1400034149" sldId="269"/>
            <ac:picMk id="3" creationId="{6DBE77F3-F886-4E79-9EE2-2C580DB1532F}"/>
          </ac:picMkLst>
        </pc:picChg>
        <pc:picChg chg="add mod">
          <ac:chgData name="Sarah Gothard" userId="0e53f415fda5f162" providerId="LiveId" clId="{A0309AA1-DD10-4837-A403-AB57FCD6E7A0}" dt="2020-08-30T21:45:05.717" v="18" actId="1076"/>
          <ac:picMkLst>
            <pc:docMk/>
            <pc:sldMk cId="1400034149" sldId="269"/>
            <ac:picMk id="6" creationId="{3C115904-ED02-4E09-A5FB-10B0C0012642}"/>
          </ac:picMkLst>
        </pc:picChg>
      </pc:sldChg>
      <pc:sldChg chg="addSp modSp add">
        <pc:chgData name="Sarah Gothard" userId="0e53f415fda5f162" providerId="LiveId" clId="{A0309AA1-DD10-4837-A403-AB57FCD6E7A0}" dt="2020-08-30T21:45:29.501" v="21" actId="1076"/>
        <pc:sldMkLst>
          <pc:docMk/>
          <pc:sldMk cId="1468165006" sldId="270"/>
        </pc:sldMkLst>
        <pc:picChg chg="add mod">
          <ac:chgData name="Sarah Gothard" userId="0e53f415fda5f162" providerId="LiveId" clId="{A0309AA1-DD10-4837-A403-AB57FCD6E7A0}" dt="2020-08-30T21:45:29.501" v="21" actId="1076"/>
          <ac:picMkLst>
            <pc:docMk/>
            <pc:sldMk cId="1468165006" sldId="270"/>
            <ac:picMk id="2" creationId="{A4907871-B09F-4D1F-AFC8-6361F614DD39}"/>
          </ac:picMkLst>
        </pc:picChg>
      </pc:sldChg>
      <pc:sldChg chg="addSp modSp add ord">
        <pc:chgData name="Sarah Gothard" userId="0e53f415fda5f162" providerId="LiveId" clId="{A0309AA1-DD10-4837-A403-AB57FCD6E7A0}" dt="2020-08-30T21:46:00.617" v="28" actId="1076"/>
        <pc:sldMkLst>
          <pc:docMk/>
          <pc:sldMk cId="1886034156" sldId="271"/>
        </pc:sldMkLst>
        <pc:picChg chg="add mod">
          <ac:chgData name="Sarah Gothard" userId="0e53f415fda5f162" providerId="LiveId" clId="{A0309AA1-DD10-4837-A403-AB57FCD6E7A0}" dt="2020-08-30T21:46:00.617" v="28" actId="1076"/>
          <ac:picMkLst>
            <pc:docMk/>
            <pc:sldMk cId="1886034156" sldId="271"/>
            <ac:picMk id="2" creationId="{72A35364-4FD6-4EB1-9875-3D0C54805FAC}"/>
          </ac:picMkLst>
        </pc:picChg>
      </pc:sldChg>
      <pc:sldChg chg="add del">
        <pc:chgData name="Sarah Gothard" userId="0e53f415fda5f162" providerId="LiveId" clId="{A0309AA1-DD10-4837-A403-AB57FCD6E7A0}" dt="2020-08-30T21:46:37.323" v="35" actId="2696"/>
        <pc:sldMkLst>
          <pc:docMk/>
          <pc:sldMk cId="285799813"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8/30/2020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8/30/2020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8/30/2020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8/30/2020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8/30/2020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8/30/2020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8/30/2020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8/30/2020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8/30/2020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8/30/2020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8/30/2020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8/30/2020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8/30/2020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8/30/2020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8/30/2020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8/30/2020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8/30/2020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E2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8/30/2020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1C6EBD-32EE-4069-9D55-880710EC678C}"/>
              </a:ext>
            </a:extLst>
          </p:cNvPr>
          <p:cNvPicPr>
            <a:picLocks noChangeAspect="1"/>
          </p:cNvPicPr>
          <p:nvPr/>
        </p:nvPicPr>
        <p:blipFill>
          <a:blip r:embed="rId3"/>
          <a:stretch>
            <a:fillRect/>
          </a:stretch>
        </p:blipFill>
        <p:spPr>
          <a:xfrm>
            <a:off x="892278" y="2747360"/>
            <a:ext cx="10382865" cy="1333579"/>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40B1D98D-2B15-4C88-975F-C31CC598AB6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38A23BBB-DF42-4F85-ADBB-33B722D255A0}"/>
              </a:ext>
            </a:extLst>
          </p:cNvPr>
          <p:cNvPicPr>
            <a:picLocks noChangeAspect="1"/>
          </p:cNvPicPr>
          <p:nvPr/>
        </p:nvPicPr>
        <p:blipFill>
          <a:blip r:embed="rId2"/>
          <a:stretch>
            <a:fillRect/>
          </a:stretch>
        </p:blipFill>
        <p:spPr>
          <a:xfrm>
            <a:off x="1099171" y="589460"/>
            <a:ext cx="9969080" cy="5649380"/>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4DE1F0EA-6164-4F95-AD0B-6D0861B133B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pic>
        <p:nvPicPr>
          <p:cNvPr id="6" name="Picture 5">
            <a:extLst>
              <a:ext uri="{FF2B5EF4-FFF2-40B4-BE49-F238E27FC236}">
                <a16:creationId xmlns:a16="http://schemas.microsoft.com/office/drawing/2014/main" id="{3C115904-ED02-4E09-A5FB-10B0C0012642}"/>
              </a:ext>
            </a:extLst>
          </p:cNvPr>
          <p:cNvPicPr>
            <a:picLocks noChangeAspect="1"/>
          </p:cNvPicPr>
          <p:nvPr/>
        </p:nvPicPr>
        <p:blipFill>
          <a:blip r:embed="rId2"/>
          <a:stretch>
            <a:fillRect/>
          </a:stretch>
        </p:blipFill>
        <p:spPr>
          <a:xfrm>
            <a:off x="644220" y="1007261"/>
            <a:ext cx="10878981" cy="4813777"/>
          </a:xfrm>
          <a:prstGeom prst="rect">
            <a:avLst/>
          </a:prstGeom>
        </p:spPr>
      </p:pic>
    </p:spTree>
    <p:extLst>
      <p:ext uri="{BB962C8B-B14F-4D97-AF65-F5344CB8AC3E}">
        <p14:creationId xmlns:p14="http://schemas.microsoft.com/office/powerpoint/2010/main" val="140003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
            <a:extLst>
              <a:ext uri="{FF2B5EF4-FFF2-40B4-BE49-F238E27FC236}">
                <a16:creationId xmlns:a16="http://schemas.microsoft.com/office/drawing/2014/main" id="{4DE1F0EA-6164-4F95-AD0B-6D0861B133B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A4907871-B09F-4D1F-AFC8-6361F614DD39}"/>
              </a:ext>
            </a:extLst>
          </p:cNvPr>
          <p:cNvPicPr>
            <a:picLocks noChangeAspect="1"/>
          </p:cNvPicPr>
          <p:nvPr/>
        </p:nvPicPr>
        <p:blipFill>
          <a:blip r:embed="rId2"/>
          <a:stretch>
            <a:fillRect/>
          </a:stretch>
        </p:blipFill>
        <p:spPr>
          <a:xfrm>
            <a:off x="1025392" y="501650"/>
            <a:ext cx="10116637" cy="5861509"/>
          </a:xfrm>
          <a:prstGeom prst="rect">
            <a:avLst/>
          </a:prstGeom>
        </p:spPr>
      </p:pic>
    </p:spTree>
    <p:extLst>
      <p:ext uri="{BB962C8B-B14F-4D97-AF65-F5344CB8AC3E}">
        <p14:creationId xmlns:p14="http://schemas.microsoft.com/office/powerpoint/2010/main" val="146816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A761026B-F158-4C1E-ACA2-2D3AEF99F56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72A35364-4FD6-4EB1-9875-3D0C54805FAC}"/>
              </a:ext>
            </a:extLst>
          </p:cNvPr>
          <p:cNvPicPr>
            <a:picLocks noChangeAspect="1"/>
          </p:cNvPicPr>
          <p:nvPr/>
        </p:nvPicPr>
        <p:blipFill>
          <a:blip r:embed="rId2"/>
          <a:stretch>
            <a:fillRect/>
          </a:stretch>
        </p:blipFill>
        <p:spPr>
          <a:xfrm>
            <a:off x="697765" y="983222"/>
            <a:ext cx="10796470" cy="4891555"/>
          </a:xfrm>
          <a:prstGeom prst="rect">
            <a:avLst/>
          </a:prstGeom>
        </p:spPr>
      </p:pic>
    </p:spTree>
    <p:extLst>
      <p:ext uri="{BB962C8B-B14F-4D97-AF65-F5344CB8AC3E}">
        <p14:creationId xmlns:p14="http://schemas.microsoft.com/office/powerpoint/2010/main" val="188603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A761026B-F158-4C1E-ACA2-2D3AEF99F56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5376AD94-EA64-4E20-B113-D60925B2CF7F}"/>
              </a:ext>
            </a:extLst>
          </p:cNvPr>
          <p:cNvPicPr>
            <a:picLocks noChangeAspect="1"/>
          </p:cNvPicPr>
          <p:nvPr/>
        </p:nvPicPr>
        <p:blipFill>
          <a:blip r:embed="rId2"/>
          <a:stretch>
            <a:fillRect/>
          </a:stretch>
        </p:blipFill>
        <p:spPr>
          <a:xfrm>
            <a:off x="1149403" y="573449"/>
            <a:ext cx="9893194" cy="5711102"/>
          </a:xfrm>
          <a:prstGeom prst="rect">
            <a:avLst/>
          </a:prstGeom>
        </p:spPr>
      </p:pic>
    </p:spTree>
    <p:extLst>
      <p:ext uri="{BB962C8B-B14F-4D97-AF65-F5344CB8AC3E}">
        <p14:creationId xmlns:p14="http://schemas.microsoft.com/office/powerpoint/2010/main" val="57314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1">
            <a:extLst>
              <a:ext uri="{FF2B5EF4-FFF2-40B4-BE49-F238E27FC236}">
                <a16:creationId xmlns:a16="http://schemas.microsoft.com/office/drawing/2014/main" id="{C1BCFF7B-767A-40DE-9114-FD52ACFA862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pic>
        <p:nvPicPr>
          <p:cNvPr id="3" name="Picture 2">
            <a:extLst>
              <a:ext uri="{FF2B5EF4-FFF2-40B4-BE49-F238E27FC236}">
                <a16:creationId xmlns:a16="http://schemas.microsoft.com/office/drawing/2014/main" id="{601EFACE-8102-4083-AF8A-7FCA1B8BC5EA}"/>
              </a:ext>
            </a:extLst>
          </p:cNvPr>
          <p:cNvPicPr>
            <a:picLocks noChangeAspect="1"/>
          </p:cNvPicPr>
          <p:nvPr/>
        </p:nvPicPr>
        <p:blipFill>
          <a:blip r:embed="rId2"/>
          <a:stretch>
            <a:fillRect/>
          </a:stretch>
        </p:blipFill>
        <p:spPr>
          <a:xfrm>
            <a:off x="645387" y="933102"/>
            <a:ext cx="10901226" cy="4962096"/>
          </a:xfrm>
          <a:prstGeom prst="rect">
            <a:avLst/>
          </a:prstGeom>
        </p:spPr>
      </p:pic>
    </p:spTree>
    <p:extLst>
      <p:ext uri="{BB962C8B-B14F-4D97-AF65-F5344CB8AC3E}">
        <p14:creationId xmlns:p14="http://schemas.microsoft.com/office/powerpoint/2010/main" val="2785732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71</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2020-08-30T21:47:11Z</dcterms:modified>
</cp:coreProperties>
</file>