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91" r:id="rId3"/>
    <p:sldId id="281" r:id="rId4"/>
    <p:sldId id="290" r:id="rId5"/>
    <p:sldId id="315" r:id="rId6"/>
    <p:sldId id="282" r:id="rId7"/>
    <p:sldId id="31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6668C-A36A-4757-9EFF-87CA7977B2A1}" v="1" dt="2021-09-03T16:45:03.28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646668C-A36A-4757-9EFF-87CA7977B2A1}"/>
    <pc:docChg chg="undo custSel addSld delSld modSld sldOrd">
      <pc:chgData name="Sarah Gothard" userId="0e53f415fda5f162" providerId="LiveId" clId="{F646668C-A36A-4757-9EFF-87CA7977B2A1}" dt="2021-09-03T16:44:03.706" v="27" actId="26606"/>
      <pc:docMkLst>
        <pc:docMk/>
      </pc:docMkLst>
      <pc:sldChg chg="addSp delSp modSp mod">
        <pc:chgData name="Sarah Gothard" userId="0e53f415fda5f162" providerId="LiveId" clId="{F646668C-A36A-4757-9EFF-87CA7977B2A1}" dt="2021-09-03T15:46:00.826" v="4" actId="26606"/>
        <pc:sldMkLst>
          <pc:docMk/>
          <pc:sldMk cId="2211167003" sldId="257"/>
        </pc:sldMkLst>
        <pc:spChg chg="ord">
          <ac:chgData name="Sarah Gothard" userId="0e53f415fda5f162" providerId="LiveId" clId="{F646668C-A36A-4757-9EFF-87CA7977B2A1}" dt="2021-09-03T15:46:00.826" v="4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F646668C-A36A-4757-9EFF-87CA7977B2A1}" dt="2021-09-03T15:46:00.826" v="4" actId="26606"/>
          <ac:spMkLst>
            <pc:docMk/>
            <pc:sldMk cId="2211167003" sldId="257"/>
            <ac:spMk id="77" creationId="{32BC26D8-82FB-445E-AA49-62A77D7C1EE0}"/>
          </ac:spMkLst>
        </pc:spChg>
        <pc:spChg chg="add">
          <ac:chgData name="Sarah Gothard" userId="0e53f415fda5f162" providerId="LiveId" clId="{F646668C-A36A-4757-9EFF-87CA7977B2A1}" dt="2021-09-03T15:46:00.826" v="4" actId="26606"/>
          <ac:spMkLst>
            <pc:docMk/>
            <pc:sldMk cId="2211167003" sldId="257"/>
            <ac:spMk id="79" creationId="{CB44330D-EA18-4254-AA95-EB49948539B8}"/>
          </ac:spMkLst>
        </pc:spChg>
        <pc:spChg chg="del">
          <ac:chgData name="Sarah Gothard" userId="0e53f415fda5f162" providerId="LiveId" clId="{F646668C-A36A-4757-9EFF-87CA7977B2A1}" dt="2021-09-03T15:46:00.826" v="4" actId="26606"/>
          <ac:spMkLst>
            <pc:docMk/>
            <pc:sldMk cId="2211167003" sldId="257"/>
            <ac:spMk id="134" creationId="{32BC26D8-82FB-445E-AA49-62A77D7C1EE0}"/>
          </ac:spMkLst>
        </pc:spChg>
        <pc:spChg chg="del">
          <ac:chgData name="Sarah Gothard" userId="0e53f415fda5f162" providerId="LiveId" clId="{F646668C-A36A-4757-9EFF-87CA7977B2A1}" dt="2021-09-03T15:46:00.826" v="4" actId="26606"/>
          <ac:spMkLst>
            <pc:docMk/>
            <pc:sldMk cId="2211167003" sldId="257"/>
            <ac:spMk id="136" creationId="{CB44330D-EA18-4254-AA95-EB49948539B8}"/>
          </ac:spMkLst>
        </pc:spChg>
        <pc:picChg chg="add mod">
          <ac:chgData name="Sarah Gothard" userId="0e53f415fda5f162" providerId="LiveId" clId="{F646668C-A36A-4757-9EFF-87CA7977B2A1}" dt="2021-09-03T15:46:00.826" v="4" actId="26606"/>
          <ac:picMkLst>
            <pc:docMk/>
            <pc:sldMk cId="2211167003" sldId="257"/>
            <ac:picMk id="3" creationId="{2FEFF9CA-4EFF-40C4-93F2-68E0C63E5FC2}"/>
          </ac:picMkLst>
        </pc:picChg>
        <pc:picChg chg="del">
          <ac:chgData name="Sarah Gothard" userId="0e53f415fda5f162" providerId="LiveId" clId="{F646668C-A36A-4757-9EFF-87CA7977B2A1}" dt="2021-09-03T15:44:40.583" v="0" actId="478"/>
          <ac:picMkLst>
            <pc:docMk/>
            <pc:sldMk cId="2211167003" sldId="257"/>
            <ac:picMk id="7" creationId="{6ECBCC98-B280-4230-95C7-826F7CA705C2}"/>
          </ac:picMkLst>
        </pc:picChg>
      </pc:sldChg>
      <pc:sldChg chg="addSp delSp modSp mod">
        <pc:chgData name="Sarah Gothard" userId="0e53f415fda5f162" providerId="LiveId" clId="{F646668C-A36A-4757-9EFF-87CA7977B2A1}" dt="2021-09-03T16:41:27.631" v="12" actId="26606"/>
        <pc:sldMkLst>
          <pc:docMk/>
          <pc:sldMk cId="398606945" sldId="281"/>
        </pc:sldMkLst>
        <pc:spChg chg="ord">
          <ac:chgData name="Sarah Gothard" userId="0e53f415fda5f162" providerId="LiveId" clId="{F646668C-A36A-4757-9EFF-87CA7977B2A1}" dt="2021-09-03T16:41:27.631" v="12" actId="26606"/>
          <ac:spMkLst>
            <pc:docMk/>
            <pc:sldMk cId="398606945" sldId="281"/>
            <ac:spMk id="4" creationId="{734DF08B-C78F-4DB2-8B25-0250E898880A}"/>
          </ac:spMkLst>
        </pc:spChg>
        <pc:spChg chg="del">
          <ac:chgData name="Sarah Gothard" userId="0e53f415fda5f162" providerId="LiveId" clId="{F646668C-A36A-4757-9EFF-87CA7977B2A1}" dt="2021-09-03T16:41:27.631" v="12" actId="26606"/>
          <ac:spMkLst>
            <pc:docMk/>
            <pc:sldMk cId="398606945" sldId="281"/>
            <ac:spMk id="84" creationId="{32BC26D8-82FB-445E-AA49-62A77D7C1EE0}"/>
          </ac:spMkLst>
        </pc:spChg>
        <pc:spChg chg="del">
          <ac:chgData name="Sarah Gothard" userId="0e53f415fda5f162" providerId="LiveId" clId="{F646668C-A36A-4757-9EFF-87CA7977B2A1}" dt="2021-09-03T16:41:27.631" v="12" actId="26606"/>
          <ac:spMkLst>
            <pc:docMk/>
            <pc:sldMk cId="398606945" sldId="281"/>
            <ac:spMk id="86" creationId="{CB44330D-EA18-4254-AA95-EB49948539B8}"/>
          </ac:spMkLst>
        </pc:spChg>
        <pc:spChg chg="add">
          <ac:chgData name="Sarah Gothard" userId="0e53f415fda5f162" providerId="LiveId" clId="{F646668C-A36A-4757-9EFF-87CA7977B2A1}" dt="2021-09-03T16:41:27.631" v="12" actId="26606"/>
          <ac:spMkLst>
            <pc:docMk/>
            <pc:sldMk cId="398606945" sldId="281"/>
            <ac:spMk id="91" creationId="{32BC26D8-82FB-445E-AA49-62A77D7C1EE0}"/>
          </ac:spMkLst>
        </pc:spChg>
        <pc:spChg chg="add">
          <ac:chgData name="Sarah Gothard" userId="0e53f415fda5f162" providerId="LiveId" clId="{F646668C-A36A-4757-9EFF-87CA7977B2A1}" dt="2021-09-03T16:41:27.631" v="12" actId="26606"/>
          <ac:spMkLst>
            <pc:docMk/>
            <pc:sldMk cId="398606945" sldId="281"/>
            <ac:spMk id="93" creationId="{CB44330D-EA18-4254-AA95-EB49948539B8}"/>
          </ac:spMkLst>
        </pc:spChg>
        <pc:picChg chg="add del">
          <ac:chgData name="Sarah Gothard" userId="0e53f415fda5f162" providerId="LiveId" clId="{F646668C-A36A-4757-9EFF-87CA7977B2A1}" dt="2021-09-03T16:40:43.406" v="10" actId="22"/>
          <ac:picMkLst>
            <pc:docMk/>
            <pc:sldMk cId="398606945" sldId="281"/>
            <ac:picMk id="3" creationId="{82E6AF9D-F5A1-4925-83DC-7808DF94E258}"/>
          </ac:picMkLst>
        </pc:picChg>
        <pc:picChg chg="add mod">
          <ac:chgData name="Sarah Gothard" userId="0e53f415fda5f162" providerId="LiveId" clId="{F646668C-A36A-4757-9EFF-87CA7977B2A1}" dt="2021-09-03T16:41:27.631" v="12" actId="26606"/>
          <ac:picMkLst>
            <pc:docMk/>
            <pc:sldMk cId="398606945" sldId="281"/>
            <ac:picMk id="6" creationId="{53E9D752-B5B6-4315-ADCE-D935D41460A1}"/>
          </ac:picMkLst>
        </pc:picChg>
        <pc:picChg chg="del">
          <ac:chgData name="Sarah Gothard" userId="0e53f415fda5f162" providerId="LiveId" clId="{F646668C-A36A-4757-9EFF-87CA7977B2A1}" dt="2021-09-03T15:44:53.850" v="2" actId="478"/>
          <ac:picMkLst>
            <pc:docMk/>
            <pc:sldMk cId="398606945" sldId="281"/>
            <ac:picMk id="9" creationId="{AF435B71-CE00-4E8C-B892-2794FBF72DDD}"/>
          </ac:picMkLst>
        </pc:picChg>
      </pc:sldChg>
      <pc:sldChg chg="addSp delSp modSp mod ord">
        <pc:chgData name="Sarah Gothard" userId="0e53f415fda5f162" providerId="LiveId" clId="{F646668C-A36A-4757-9EFF-87CA7977B2A1}" dt="2021-09-03T16:44:03.706" v="27" actId="26606"/>
        <pc:sldMkLst>
          <pc:docMk/>
          <pc:sldMk cId="440733767" sldId="282"/>
        </pc:sldMkLst>
        <pc:spChg chg="ord">
          <ac:chgData name="Sarah Gothard" userId="0e53f415fda5f162" providerId="LiveId" clId="{F646668C-A36A-4757-9EFF-87CA7977B2A1}" dt="2021-09-03T16:44:03.706" v="27" actId="26606"/>
          <ac:spMkLst>
            <pc:docMk/>
            <pc:sldMk cId="440733767" sldId="282"/>
            <ac:spMk id="4" creationId="{734DF08B-C78F-4DB2-8B25-0250E898880A}"/>
          </ac:spMkLst>
        </pc:spChg>
        <pc:spChg chg="del">
          <ac:chgData name="Sarah Gothard" userId="0e53f415fda5f162" providerId="LiveId" clId="{F646668C-A36A-4757-9EFF-87CA7977B2A1}" dt="2021-09-03T16:44:03.706" v="27" actId="26606"/>
          <ac:spMkLst>
            <pc:docMk/>
            <pc:sldMk cId="440733767" sldId="282"/>
            <ac:spMk id="88" creationId="{32BC26D8-82FB-445E-AA49-62A77D7C1EE0}"/>
          </ac:spMkLst>
        </pc:spChg>
        <pc:spChg chg="del">
          <ac:chgData name="Sarah Gothard" userId="0e53f415fda5f162" providerId="LiveId" clId="{F646668C-A36A-4757-9EFF-87CA7977B2A1}" dt="2021-09-03T16:44:03.706" v="27" actId="26606"/>
          <ac:spMkLst>
            <pc:docMk/>
            <pc:sldMk cId="440733767" sldId="282"/>
            <ac:spMk id="90" creationId="{CB44330D-EA18-4254-AA95-EB49948539B8}"/>
          </ac:spMkLst>
        </pc:spChg>
        <pc:spChg chg="add">
          <ac:chgData name="Sarah Gothard" userId="0e53f415fda5f162" providerId="LiveId" clId="{F646668C-A36A-4757-9EFF-87CA7977B2A1}" dt="2021-09-03T16:44:03.706" v="27" actId="26606"/>
          <ac:spMkLst>
            <pc:docMk/>
            <pc:sldMk cId="440733767" sldId="282"/>
            <ac:spMk id="95" creationId="{32BC26D8-82FB-445E-AA49-62A77D7C1EE0}"/>
          </ac:spMkLst>
        </pc:spChg>
        <pc:spChg chg="add">
          <ac:chgData name="Sarah Gothard" userId="0e53f415fda5f162" providerId="LiveId" clId="{F646668C-A36A-4757-9EFF-87CA7977B2A1}" dt="2021-09-03T16:44:03.706" v="27" actId="26606"/>
          <ac:spMkLst>
            <pc:docMk/>
            <pc:sldMk cId="440733767" sldId="282"/>
            <ac:spMk id="97" creationId="{CB44330D-EA18-4254-AA95-EB49948539B8}"/>
          </ac:spMkLst>
        </pc:spChg>
        <pc:picChg chg="add mod">
          <ac:chgData name="Sarah Gothard" userId="0e53f415fda5f162" providerId="LiveId" clId="{F646668C-A36A-4757-9EFF-87CA7977B2A1}" dt="2021-09-03T16:44:03.706" v="27" actId="26606"/>
          <ac:picMkLst>
            <pc:docMk/>
            <pc:sldMk cId="440733767" sldId="282"/>
            <ac:picMk id="3" creationId="{4CCFD7E4-F83C-482B-B28C-DF5DBC8B1E0C}"/>
          </ac:picMkLst>
        </pc:picChg>
        <pc:picChg chg="del">
          <ac:chgData name="Sarah Gothard" userId="0e53f415fda5f162" providerId="LiveId" clId="{F646668C-A36A-4757-9EFF-87CA7977B2A1}" dt="2021-09-03T16:42:50.824" v="19" actId="478"/>
          <ac:picMkLst>
            <pc:docMk/>
            <pc:sldMk cId="440733767" sldId="282"/>
            <ac:picMk id="7" creationId="{F326A494-3A43-4658-9F22-1CBB8DFDEFDD}"/>
          </ac:picMkLst>
        </pc:picChg>
      </pc:sldChg>
      <pc:sldChg chg="addSp delSp modSp mod ord">
        <pc:chgData name="Sarah Gothard" userId="0e53f415fda5f162" providerId="LiveId" clId="{F646668C-A36A-4757-9EFF-87CA7977B2A1}" dt="2021-09-03T16:42:41.380" v="18"/>
        <pc:sldMkLst>
          <pc:docMk/>
          <pc:sldMk cId="1981653749" sldId="290"/>
        </pc:sldMkLst>
        <pc:spChg chg="ord">
          <ac:chgData name="Sarah Gothard" userId="0e53f415fda5f162" providerId="LiveId" clId="{F646668C-A36A-4757-9EFF-87CA7977B2A1}" dt="2021-09-03T16:42:35.751" v="15" actId="26606"/>
          <ac:spMkLst>
            <pc:docMk/>
            <pc:sldMk cId="1981653749" sldId="290"/>
            <ac:spMk id="4" creationId="{1FF218AB-4A4E-4C6A-AE4C-CEDFE6B3F41B}"/>
          </ac:spMkLst>
        </pc:spChg>
        <pc:spChg chg="del">
          <ac:chgData name="Sarah Gothard" userId="0e53f415fda5f162" providerId="LiveId" clId="{F646668C-A36A-4757-9EFF-87CA7977B2A1}" dt="2021-09-03T16:42:35.751" v="15" actId="26606"/>
          <ac:spMkLst>
            <pc:docMk/>
            <pc:sldMk cId="1981653749" sldId="290"/>
            <ac:spMk id="18" creationId="{32BC26D8-82FB-445E-AA49-62A77D7C1EE0}"/>
          </ac:spMkLst>
        </pc:spChg>
        <pc:spChg chg="del">
          <ac:chgData name="Sarah Gothard" userId="0e53f415fda5f162" providerId="LiveId" clId="{F646668C-A36A-4757-9EFF-87CA7977B2A1}" dt="2021-09-03T16:42:35.751" v="15" actId="26606"/>
          <ac:spMkLst>
            <pc:docMk/>
            <pc:sldMk cId="1981653749" sldId="290"/>
            <ac:spMk id="20" creationId="{CB44330D-EA18-4254-AA95-EB49948539B8}"/>
          </ac:spMkLst>
        </pc:spChg>
        <pc:spChg chg="add">
          <ac:chgData name="Sarah Gothard" userId="0e53f415fda5f162" providerId="LiveId" clId="{F646668C-A36A-4757-9EFF-87CA7977B2A1}" dt="2021-09-03T16:42:35.751" v="15" actId="26606"/>
          <ac:spMkLst>
            <pc:docMk/>
            <pc:sldMk cId="1981653749" sldId="290"/>
            <ac:spMk id="25" creationId="{32BC26D8-82FB-445E-AA49-62A77D7C1EE0}"/>
          </ac:spMkLst>
        </pc:spChg>
        <pc:spChg chg="add">
          <ac:chgData name="Sarah Gothard" userId="0e53f415fda5f162" providerId="LiveId" clId="{F646668C-A36A-4757-9EFF-87CA7977B2A1}" dt="2021-09-03T16:42:35.751" v="15" actId="26606"/>
          <ac:spMkLst>
            <pc:docMk/>
            <pc:sldMk cId="1981653749" sldId="290"/>
            <ac:spMk id="27" creationId="{CB44330D-EA18-4254-AA95-EB49948539B8}"/>
          </ac:spMkLst>
        </pc:spChg>
        <pc:picChg chg="add mod">
          <ac:chgData name="Sarah Gothard" userId="0e53f415fda5f162" providerId="LiveId" clId="{F646668C-A36A-4757-9EFF-87CA7977B2A1}" dt="2021-09-03T16:42:35.751" v="15" actId="26606"/>
          <ac:picMkLst>
            <pc:docMk/>
            <pc:sldMk cId="1981653749" sldId="290"/>
            <ac:picMk id="3" creationId="{5D857959-60E6-4DEB-A23C-97682D503653}"/>
          </ac:picMkLst>
        </pc:picChg>
        <pc:picChg chg="del">
          <ac:chgData name="Sarah Gothard" userId="0e53f415fda5f162" providerId="LiveId" clId="{F646668C-A36A-4757-9EFF-87CA7977B2A1}" dt="2021-09-03T16:41:29.562" v="13" actId="478"/>
          <ac:picMkLst>
            <pc:docMk/>
            <pc:sldMk cId="1981653749" sldId="290"/>
            <ac:picMk id="8" creationId="{705EEAF9-104E-48A0-B9FA-CB60A7B3FEC7}"/>
          </ac:picMkLst>
        </pc:picChg>
      </pc:sldChg>
      <pc:sldChg chg="addSp delSp modSp mod">
        <pc:chgData name="Sarah Gothard" userId="0e53f415fda5f162" providerId="LiveId" clId="{F646668C-A36A-4757-9EFF-87CA7977B2A1}" dt="2021-09-03T15:46:59.660" v="8" actId="26606"/>
        <pc:sldMkLst>
          <pc:docMk/>
          <pc:sldMk cId="2320319211" sldId="291"/>
        </pc:sldMkLst>
        <pc:spChg chg="ord">
          <ac:chgData name="Sarah Gothard" userId="0e53f415fda5f162" providerId="LiveId" clId="{F646668C-A36A-4757-9EFF-87CA7977B2A1}" dt="2021-09-03T15:46:59.660" v="8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F646668C-A36A-4757-9EFF-87CA7977B2A1}" dt="2021-09-03T15:46:59.660" v="8" actId="26606"/>
          <ac:spMkLst>
            <pc:docMk/>
            <pc:sldMk cId="2320319211" sldId="291"/>
            <ac:spMk id="102" creationId="{32BC26D8-82FB-445E-AA49-62A77D7C1EE0}"/>
          </ac:spMkLst>
        </pc:spChg>
        <pc:spChg chg="del">
          <ac:chgData name="Sarah Gothard" userId="0e53f415fda5f162" providerId="LiveId" clId="{F646668C-A36A-4757-9EFF-87CA7977B2A1}" dt="2021-09-03T15:46:59.660" v="8" actId="26606"/>
          <ac:spMkLst>
            <pc:docMk/>
            <pc:sldMk cId="2320319211" sldId="291"/>
            <ac:spMk id="104" creationId="{CB44330D-EA18-4254-AA95-EB49948539B8}"/>
          </ac:spMkLst>
        </pc:spChg>
        <pc:spChg chg="add">
          <ac:chgData name="Sarah Gothard" userId="0e53f415fda5f162" providerId="LiveId" clId="{F646668C-A36A-4757-9EFF-87CA7977B2A1}" dt="2021-09-03T15:46:59.660" v="8" actId="26606"/>
          <ac:spMkLst>
            <pc:docMk/>
            <pc:sldMk cId="2320319211" sldId="291"/>
            <ac:spMk id="109" creationId="{32BC26D8-82FB-445E-AA49-62A77D7C1EE0}"/>
          </ac:spMkLst>
        </pc:spChg>
        <pc:spChg chg="add">
          <ac:chgData name="Sarah Gothard" userId="0e53f415fda5f162" providerId="LiveId" clId="{F646668C-A36A-4757-9EFF-87CA7977B2A1}" dt="2021-09-03T15:46:59.660" v="8" actId="26606"/>
          <ac:spMkLst>
            <pc:docMk/>
            <pc:sldMk cId="2320319211" sldId="291"/>
            <ac:spMk id="111" creationId="{CB44330D-EA18-4254-AA95-EB49948539B8}"/>
          </ac:spMkLst>
        </pc:spChg>
        <pc:picChg chg="del">
          <ac:chgData name="Sarah Gothard" userId="0e53f415fda5f162" providerId="LiveId" clId="{F646668C-A36A-4757-9EFF-87CA7977B2A1}" dt="2021-09-03T15:44:44.429" v="1" actId="478"/>
          <ac:picMkLst>
            <pc:docMk/>
            <pc:sldMk cId="2320319211" sldId="291"/>
            <ac:picMk id="3" creationId="{75DC0430-3A1E-47F1-8E09-CA99457F259C}"/>
          </ac:picMkLst>
        </pc:picChg>
        <pc:picChg chg="add del">
          <ac:chgData name="Sarah Gothard" userId="0e53f415fda5f162" providerId="LiveId" clId="{F646668C-A36A-4757-9EFF-87CA7977B2A1}" dt="2021-09-03T15:46:15.970" v="6" actId="22"/>
          <ac:picMkLst>
            <pc:docMk/>
            <pc:sldMk cId="2320319211" sldId="291"/>
            <ac:picMk id="5" creationId="{0B846230-E667-4C79-A5B6-02E03DCCF6AA}"/>
          </ac:picMkLst>
        </pc:picChg>
        <pc:picChg chg="add mod">
          <ac:chgData name="Sarah Gothard" userId="0e53f415fda5f162" providerId="LiveId" clId="{F646668C-A36A-4757-9EFF-87CA7977B2A1}" dt="2021-09-03T15:46:59.660" v="8" actId="26606"/>
          <ac:picMkLst>
            <pc:docMk/>
            <pc:sldMk cId="2320319211" sldId="291"/>
            <ac:picMk id="7" creationId="{98399D08-0E7E-4EAD-B68F-25A8D6402110}"/>
          </ac:picMkLst>
        </pc:picChg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2765769177" sldId="295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697677759" sldId="296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746466062" sldId="298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435003454" sldId="299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2185896567" sldId="300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3634053433" sldId="301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854279226" sldId="302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3576242686" sldId="303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4064895694" sldId="304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859249538" sldId="305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491526282" sldId="306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718514370" sldId="307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3525049745" sldId="308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3391419058" sldId="309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2733313724" sldId="310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669987726" sldId="311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973887757" sldId="312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3549954411" sldId="313"/>
        </pc:sldMkLst>
      </pc:sldChg>
      <pc:sldChg chg="del">
        <pc:chgData name="Sarah Gothard" userId="0e53f415fda5f162" providerId="LiveId" clId="{F646668C-A36A-4757-9EFF-87CA7977B2A1}" dt="2021-09-03T16:43:02.403" v="23" actId="47"/>
        <pc:sldMkLst>
          <pc:docMk/>
          <pc:sldMk cId="1386114657" sldId="314"/>
        </pc:sldMkLst>
      </pc:sldChg>
      <pc:sldChg chg="add">
        <pc:chgData name="Sarah Gothard" userId="0e53f415fda5f162" providerId="LiveId" clId="{F646668C-A36A-4757-9EFF-87CA7977B2A1}" dt="2021-09-03T16:42:39.037" v="16" actId="2890"/>
        <pc:sldMkLst>
          <pc:docMk/>
          <pc:sldMk cId="1815301567" sldId="315"/>
        </pc:sldMkLst>
      </pc:sldChg>
      <pc:sldChg chg="addSp delSp add mod">
        <pc:chgData name="Sarah Gothard" userId="0e53f415fda5f162" providerId="LiveId" clId="{F646668C-A36A-4757-9EFF-87CA7977B2A1}" dt="2021-09-03T16:44:00.104" v="25" actId="22"/>
        <pc:sldMkLst>
          <pc:docMk/>
          <pc:sldMk cId="1615817080" sldId="316"/>
        </pc:sldMkLst>
        <pc:picChg chg="add del">
          <ac:chgData name="Sarah Gothard" userId="0e53f415fda5f162" providerId="LiveId" clId="{F646668C-A36A-4757-9EFF-87CA7977B2A1}" dt="2021-09-03T16:44:00.104" v="25" actId="22"/>
          <ac:picMkLst>
            <pc:docMk/>
            <pc:sldMk cId="1615817080" sldId="316"/>
            <ac:picMk id="3" creationId="{B7A1BD2C-CD94-4CA0-9421-02EF10373E3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FE0C1-3328-4890-8283-9F04244F53DF}" type="datetime1">
              <a:rPr lang="en-US" smtClean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652E-98C1-42F1-8B74-75155F9B3BF9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76A0-D239-468F-86B8-BA211856E47F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787C-7874-42F7-876D-62675C3939A8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AE9C-2F1D-427D-9DED-3BC2EB2E0862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BF58-14C2-4F34-A751-37B0554D2176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1E9D8-18CA-4452-B5D4-E1211EE6FB80}" type="datetime1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206F-4BFC-48E6-AB12-77216995068D}" type="datetime1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0337E-6B7B-46D0-98D2-F88385FD919A}" type="datetime1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0DE1A-7D5F-4C78-B707-1AAE8E630018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7A07-9AF5-43BC-AE60-0FE6C4FF2AC7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6D249-F320-4F39-89C3-4C71E5AB1CEC}" type="datetime1">
              <a:rPr lang="en-US" smtClean="0"/>
              <a:t>9/3/2021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2014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EFF9CA-4EFF-40C4-93F2-68E0C63E5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399D08-0E7E-4EAD-B68F-25A8D6402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E9D752-B5B6-4315-ADCE-D935D4146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857959-60E6-4DEB-A23C-97682D503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8165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E9D752-B5B6-4315-ADCE-D935D4146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1530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CFD7E4-F83C-482B-B28C-DF5DBC8B1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4073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E9D752-B5B6-4315-ADCE-D935D4146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2014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15817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120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41</cp:revision>
  <dcterms:created xsi:type="dcterms:W3CDTF">2019-10-03T18:26:20Z</dcterms:created>
  <dcterms:modified xsi:type="dcterms:W3CDTF">2021-09-03T16:45:17Z</dcterms:modified>
</cp:coreProperties>
</file>