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370" r:id="rId1"/>
  </p:sldMasterIdLst>
  <p:notesMasterIdLst>
    <p:notesMasterId r:id="rId15"/>
  </p:notesMasterIdLst>
  <p:handoutMasterIdLst>
    <p:handoutMasterId r:id="rId16"/>
  </p:handoutMasterIdLst>
  <p:sldIdLst>
    <p:sldId id="262" r:id="rId2"/>
    <p:sldId id="265" r:id="rId3"/>
    <p:sldId id="266" r:id="rId4"/>
    <p:sldId id="267" r:id="rId5"/>
    <p:sldId id="268" r:id="rId6"/>
    <p:sldId id="269" r:id="rId7"/>
    <p:sldId id="272" r:id="rId8"/>
    <p:sldId id="270" r:id="rId9"/>
    <p:sldId id="273" r:id="rId10"/>
    <p:sldId id="274" r:id="rId11"/>
    <p:sldId id="275" r:id="rId12"/>
    <p:sldId id="276" r:id="rId13"/>
    <p:sldId id="281"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51707"/>
    <a:srgbClr val="3E0000"/>
    <a:srgbClr val="212123"/>
    <a:srgbClr val="263D17"/>
    <a:srgbClr val="000E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CB6DD9F-4BC9-4071-A7E3-CCA1481BBEA2}" v="14" dt="2021-06-24T01:52:24.289"/>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91" autoAdjust="0"/>
    <p:restoredTop sz="91160" autoAdjust="0"/>
  </p:normalViewPr>
  <p:slideViewPr>
    <p:cSldViewPr snapToGrid="0" showGuides="1">
      <p:cViewPr varScale="1">
        <p:scale>
          <a:sx n="65" d="100"/>
          <a:sy n="65" d="100"/>
        </p:scale>
        <p:origin x="972"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5CB6DD9F-4BC9-4071-A7E3-CCA1481BBEA2}"/>
    <pc:docChg chg="undo custSel addSld delSld modSld sldOrd">
      <pc:chgData name="Sarah Gothard" userId="0e53f415fda5f162" providerId="LiveId" clId="{5CB6DD9F-4BC9-4071-A7E3-CCA1481BBEA2}" dt="2021-06-24T01:53:32.812" v="58" actId="47"/>
      <pc:docMkLst>
        <pc:docMk/>
      </pc:docMkLst>
      <pc:sldChg chg="addSp delSp modSp mod">
        <pc:chgData name="Sarah Gothard" userId="0e53f415fda5f162" providerId="LiveId" clId="{5CB6DD9F-4BC9-4071-A7E3-CCA1481BBEA2}" dt="2021-06-24T01:46:37.731" v="26" actId="26606"/>
        <pc:sldMkLst>
          <pc:docMk/>
          <pc:sldMk cId="219344417" sldId="262"/>
        </pc:sldMkLst>
        <pc:spChg chg="ord">
          <ac:chgData name="Sarah Gothard" userId="0e53f415fda5f162" providerId="LiveId" clId="{5CB6DD9F-4BC9-4071-A7E3-CCA1481BBEA2}" dt="2021-06-24T01:46:37.731" v="26" actId="26606"/>
          <ac:spMkLst>
            <pc:docMk/>
            <pc:sldMk cId="219344417" sldId="262"/>
            <ac:spMk id="2" creationId="{311D2B00-B72D-4A5C-82B8-17407371CFFA}"/>
          </ac:spMkLst>
        </pc:spChg>
        <pc:spChg chg="del">
          <ac:chgData name="Sarah Gothard" userId="0e53f415fda5f162" providerId="LiveId" clId="{5CB6DD9F-4BC9-4071-A7E3-CCA1481BBEA2}" dt="2021-06-24T01:46:37.731" v="26" actId="26606"/>
          <ac:spMkLst>
            <pc:docMk/>
            <pc:sldMk cId="219344417" sldId="262"/>
            <ac:spMk id="24" creationId="{32BC26D8-82FB-445E-AA49-62A77D7C1EE0}"/>
          </ac:spMkLst>
        </pc:spChg>
        <pc:spChg chg="del">
          <ac:chgData name="Sarah Gothard" userId="0e53f415fda5f162" providerId="LiveId" clId="{5CB6DD9F-4BC9-4071-A7E3-CCA1481BBEA2}" dt="2021-06-24T01:46:37.731" v="26" actId="26606"/>
          <ac:spMkLst>
            <pc:docMk/>
            <pc:sldMk cId="219344417" sldId="262"/>
            <ac:spMk id="26" creationId="{CB44330D-EA18-4254-AA95-EB49948539B8}"/>
          </ac:spMkLst>
        </pc:spChg>
        <pc:spChg chg="add">
          <ac:chgData name="Sarah Gothard" userId="0e53f415fda5f162" providerId="LiveId" clId="{5CB6DD9F-4BC9-4071-A7E3-CCA1481BBEA2}" dt="2021-06-24T01:46:37.731" v="26" actId="26606"/>
          <ac:spMkLst>
            <pc:docMk/>
            <pc:sldMk cId="219344417" sldId="262"/>
            <ac:spMk id="31" creationId="{32BC26D8-82FB-445E-AA49-62A77D7C1EE0}"/>
          </ac:spMkLst>
        </pc:spChg>
        <pc:spChg chg="add">
          <ac:chgData name="Sarah Gothard" userId="0e53f415fda5f162" providerId="LiveId" clId="{5CB6DD9F-4BC9-4071-A7E3-CCA1481BBEA2}" dt="2021-06-24T01:46:37.731" v="26" actId="26606"/>
          <ac:spMkLst>
            <pc:docMk/>
            <pc:sldMk cId="219344417" sldId="262"/>
            <ac:spMk id="33" creationId="{CB44330D-EA18-4254-AA95-EB49948539B8}"/>
          </ac:spMkLst>
        </pc:spChg>
        <pc:picChg chg="del">
          <ac:chgData name="Sarah Gothard" userId="0e53f415fda5f162" providerId="LiveId" clId="{5CB6DD9F-4BC9-4071-A7E3-CCA1481BBEA2}" dt="2021-06-24T01:43:47.639" v="0" actId="478"/>
          <ac:picMkLst>
            <pc:docMk/>
            <pc:sldMk cId="219344417" sldId="262"/>
            <ac:picMk id="5" creationId="{3D7324D6-0D02-409B-B72D-C6BDF1648CF2}"/>
          </ac:picMkLst>
        </pc:picChg>
        <pc:picChg chg="add del">
          <ac:chgData name="Sarah Gothard" userId="0e53f415fda5f162" providerId="LiveId" clId="{5CB6DD9F-4BC9-4071-A7E3-CCA1481BBEA2}" dt="2021-06-24T01:44:36.240" v="16" actId="22"/>
          <ac:picMkLst>
            <pc:docMk/>
            <pc:sldMk cId="219344417" sldId="262"/>
            <ac:picMk id="7" creationId="{A0678C7B-6C44-4DFE-B1E9-9BE92C463F09}"/>
          </ac:picMkLst>
        </pc:picChg>
        <pc:picChg chg="add del">
          <ac:chgData name="Sarah Gothard" userId="0e53f415fda5f162" providerId="LiveId" clId="{5CB6DD9F-4BC9-4071-A7E3-CCA1481BBEA2}" dt="2021-06-24T01:45:02.344" v="18" actId="22"/>
          <ac:picMkLst>
            <pc:docMk/>
            <pc:sldMk cId="219344417" sldId="262"/>
            <ac:picMk id="9" creationId="{E833EFBB-EAEA-49A2-A77A-8B64E91BD8F0}"/>
          </ac:picMkLst>
        </pc:picChg>
        <pc:picChg chg="add mod">
          <ac:chgData name="Sarah Gothard" userId="0e53f415fda5f162" providerId="LiveId" clId="{5CB6DD9F-4BC9-4071-A7E3-CCA1481BBEA2}" dt="2021-06-24T01:46:37.731" v="26" actId="26606"/>
          <ac:picMkLst>
            <pc:docMk/>
            <pc:sldMk cId="219344417" sldId="262"/>
            <ac:picMk id="11" creationId="{375457E8-83C1-4B0C-A0EC-CF375CB785DB}"/>
          </ac:picMkLst>
        </pc:picChg>
      </pc:sldChg>
      <pc:sldChg chg="addSp delSp modSp mod">
        <pc:chgData name="Sarah Gothard" userId="0e53f415fda5f162" providerId="LiveId" clId="{5CB6DD9F-4BC9-4071-A7E3-CCA1481BBEA2}" dt="2021-06-24T01:45:07.258" v="20" actId="26606"/>
        <pc:sldMkLst>
          <pc:docMk/>
          <pc:sldMk cId="3484739273" sldId="265"/>
        </pc:sldMkLst>
        <pc:spChg chg="ord">
          <ac:chgData name="Sarah Gothard" userId="0e53f415fda5f162" providerId="LiveId" clId="{5CB6DD9F-4BC9-4071-A7E3-CCA1481BBEA2}" dt="2021-06-24T01:45:07.258" v="20" actId="26606"/>
          <ac:spMkLst>
            <pc:docMk/>
            <pc:sldMk cId="3484739273" sldId="265"/>
            <ac:spMk id="2" creationId="{311D2B00-B72D-4A5C-82B8-17407371CFFA}"/>
          </ac:spMkLst>
        </pc:spChg>
        <pc:spChg chg="del">
          <ac:chgData name="Sarah Gothard" userId="0e53f415fda5f162" providerId="LiveId" clId="{5CB6DD9F-4BC9-4071-A7E3-CCA1481BBEA2}" dt="2021-06-24T01:45:07.258" v="20" actId="26606"/>
          <ac:spMkLst>
            <pc:docMk/>
            <pc:sldMk cId="3484739273" sldId="265"/>
            <ac:spMk id="31" creationId="{32BC26D8-82FB-445E-AA49-62A77D7C1EE0}"/>
          </ac:spMkLst>
        </pc:spChg>
        <pc:spChg chg="del">
          <ac:chgData name="Sarah Gothard" userId="0e53f415fda5f162" providerId="LiveId" clId="{5CB6DD9F-4BC9-4071-A7E3-CCA1481BBEA2}" dt="2021-06-24T01:45:07.258" v="20" actId="26606"/>
          <ac:spMkLst>
            <pc:docMk/>
            <pc:sldMk cId="3484739273" sldId="265"/>
            <ac:spMk id="33" creationId="{CB44330D-EA18-4254-AA95-EB49948539B8}"/>
          </ac:spMkLst>
        </pc:spChg>
        <pc:spChg chg="add">
          <ac:chgData name="Sarah Gothard" userId="0e53f415fda5f162" providerId="LiveId" clId="{5CB6DD9F-4BC9-4071-A7E3-CCA1481BBEA2}" dt="2021-06-24T01:45:07.258" v="20" actId="26606"/>
          <ac:spMkLst>
            <pc:docMk/>
            <pc:sldMk cId="3484739273" sldId="265"/>
            <ac:spMk id="38" creationId="{32BC26D8-82FB-445E-AA49-62A77D7C1EE0}"/>
          </ac:spMkLst>
        </pc:spChg>
        <pc:spChg chg="add">
          <ac:chgData name="Sarah Gothard" userId="0e53f415fda5f162" providerId="LiveId" clId="{5CB6DD9F-4BC9-4071-A7E3-CCA1481BBEA2}" dt="2021-06-24T01:45:07.258" v="20" actId="26606"/>
          <ac:spMkLst>
            <pc:docMk/>
            <pc:sldMk cId="3484739273" sldId="265"/>
            <ac:spMk id="40" creationId="{CB44330D-EA18-4254-AA95-EB49948539B8}"/>
          </ac:spMkLst>
        </pc:spChg>
        <pc:picChg chg="del">
          <ac:chgData name="Sarah Gothard" userId="0e53f415fda5f162" providerId="LiveId" clId="{5CB6DD9F-4BC9-4071-A7E3-CCA1481BBEA2}" dt="2021-06-24T01:43:49.124" v="1" actId="478"/>
          <ac:picMkLst>
            <pc:docMk/>
            <pc:sldMk cId="3484739273" sldId="265"/>
            <ac:picMk id="9" creationId="{7092460C-5112-4FAB-A84F-E7BD1BADE618}"/>
          </ac:picMkLst>
        </pc:picChg>
        <pc:picChg chg="add mod">
          <ac:chgData name="Sarah Gothard" userId="0e53f415fda5f162" providerId="LiveId" clId="{5CB6DD9F-4BC9-4071-A7E3-CCA1481BBEA2}" dt="2021-06-24T01:45:07.258" v="20" actId="26606"/>
          <ac:picMkLst>
            <pc:docMk/>
            <pc:sldMk cId="3484739273" sldId="265"/>
            <ac:picMk id="11" creationId="{C72C8779-0A0A-4C49-9BA4-24143F7D7AAA}"/>
          </ac:picMkLst>
        </pc:picChg>
      </pc:sldChg>
      <pc:sldChg chg="addSp delSp modSp add mod setBg delDesignElem">
        <pc:chgData name="Sarah Gothard" userId="0e53f415fda5f162" providerId="LiveId" clId="{5CB6DD9F-4BC9-4071-A7E3-CCA1481BBEA2}" dt="2021-06-24T01:45:37.117" v="22" actId="26606"/>
        <pc:sldMkLst>
          <pc:docMk/>
          <pc:sldMk cId="2684761117" sldId="266"/>
        </pc:sldMkLst>
        <pc:spChg chg="ord">
          <ac:chgData name="Sarah Gothard" userId="0e53f415fda5f162" providerId="LiveId" clId="{5CB6DD9F-4BC9-4071-A7E3-CCA1481BBEA2}" dt="2021-06-24T01:45:37.117" v="22" actId="26606"/>
          <ac:spMkLst>
            <pc:docMk/>
            <pc:sldMk cId="2684761117" sldId="266"/>
            <ac:spMk id="2" creationId="{311D2B00-B72D-4A5C-82B8-17407371CFFA}"/>
          </ac:spMkLst>
        </pc:spChg>
        <pc:spChg chg="add">
          <ac:chgData name="Sarah Gothard" userId="0e53f415fda5f162" providerId="LiveId" clId="{5CB6DD9F-4BC9-4071-A7E3-CCA1481BBEA2}" dt="2021-06-24T01:45:37.117" v="22" actId="26606"/>
          <ac:spMkLst>
            <pc:docMk/>
            <pc:sldMk cId="2684761117" sldId="266"/>
            <ac:spMk id="9" creationId="{32BC26D8-82FB-445E-AA49-62A77D7C1EE0}"/>
          </ac:spMkLst>
        </pc:spChg>
        <pc:spChg chg="add">
          <ac:chgData name="Sarah Gothard" userId="0e53f415fda5f162" providerId="LiveId" clId="{5CB6DD9F-4BC9-4071-A7E3-CCA1481BBEA2}" dt="2021-06-24T01:45:37.117" v="22" actId="26606"/>
          <ac:spMkLst>
            <pc:docMk/>
            <pc:sldMk cId="2684761117" sldId="266"/>
            <ac:spMk id="11" creationId="{CB44330D-EA18-4254-AA95-EB49948539B8}"/>
          </ac:spMkLst>
        </pc:spChg>
        <pc:spChg chg="del">
          <ac:chgData name="Sarah Gothard" userId="0e53f415fda5f162" providerId="LiveId" clId="{5CB6DD9F-4BC9-4071-A7E3-CCA1481BBEA2}" dt="2021-06-24T01:43:52.204" v="4"/>
          <ac:spMkLst>
            <pc:docMk/>
            <pc:sldMk cId="2684761117" sldId="266"/>
            <ac:spMk id="31" creationId="{32BC26D8-82FB-445E-AA49-62A77D7C1EE0}"/>
          </ac:spMkLst>
        </pc:spChg>
        <pc:spChg chg="del">
          <ac:chgData name="Sarah Gothard" userId="0e53f415fda5f162" providerId="LiveId" clId="{5CB6DD9F-4BC9-4071-A7E3-CCA1481BBEA2}" dt="2021-06-24T01:43:52.204" v="4"/>
          <ac:spMkLst>
            <pc:docMk/>
            <pc:sldMk cId="2684761117" sldId="266"/>
            <ac:spMk id="33" creationId="{CB44330D-EA18-4254-AA95-EB49948539B8}"/>
          </ac:spMkLst>
        </pc:spChg>
        <pc:picChg chg="add mod">
          <ac:chgData name="Sarah Gothard" userId="0e53f415fda5f162" providerId="LiveId" clId="{5CB6DD9F-4BC9-4071-A7E3-CCA1481BBEA2}" dt="2021-06-24T01:45:37.117" v="22" actId="26606"/>
          <ac:picMkLst>
            <pc:docMk/>
            <pc:sldMk cId="2684761117" sldId="266"/>
            <ac:picMk id="4" creationId="{BF8CD161-4DBC-43F9-9ED6-EAFECD0EC84E}"/>
          </ac:picMkLst>
        </pc:picChg>
      </pc:sldChg>
      <pc:sldChg chg="del">
        <pc:chgData name="Sarah Gothard" userId="0e53f415fda5f162" providerId="LiveId" clId="{5CB6DD9F-4BC9-4071-A7E3-CCA1481BBEA2}" dt="2021-06-24T01:43:50.973" v="2" actId="47"/>
        <pc:sldMkLst>
          <pc:docMk/>
          <pc:sldMk cId="3422448873" sldId="266"/>
        </pc:sldMkLst>
      </pc:sldChg>
      <pc:sldChg chg="addSp delSp modSp add mod setBg delDesignElem">
        <pc:chgData name="Sarah Gothard" userId="0e53f415fda5f162" providerId="LiveId" clId="{5CB6DD9F-4BC9-4071-A7E3-CCA1481BBEA2}" dt="2021-06-24T01:46:01.521" v="24" actId="26606"/>
        <pc:sldMkLst>
          <pc:docMk/>
          <pc:sldMk cId="4272774989" sldId="267"/>
        </pc:sldMkLst>
        <pc:spChg chg="ord">
          <ac:chgData name="Sarah Gothard" userId="0e53f415fda5f162" providerId="LiveId" clId="{5CB6DD9F-4BC9-4071-A7E3-CCA1481BBEA2}" dt="2021-06-24T01:46:01.521" v="24" actId="26606"/>
          <ac:spMkLst>
            <pc:docMk/>
            <pc:sldMk cId="4272774989" sldId="267"/>
            <ac:spMk id="2" creationId="{311D2B00-B72D-4A5C-82B8-17407371CFFA}"/>
          </ac:spMkLst>
        </pc:spChg>
        <pc:spChg chg="add">
          <ac:chgData name="Sarah Gothard" userId="0e53f415fda5f162" providerId="LiveId" clId="{5CB6DD9F-4BC9-4071-A7E3-CCA1481BBEA2}" dt="2021-06-24T01:46:01.521" v="24" actId="26606"/>
          <ac:spMkLst>
            <pc:docMk/>
            <pc:sldMk cId="4272774989" sldId="267"/>
            <ac:spMk id="9" creationId="{32BC26D8-82FB-445E-AA49-62A77D7C1EE0}"/>
          </ac:spMkLst>
        </pc:spChg>
        <pc:spChg chg="add">
          <ac:chgData name="Sarah Gothard" userId="0e53f415fda5f162" providerId="LiveId" clId="{5CB6DD9F-4BC9-4071-A7E3-CCA1481BBEA2}" dt="2021-06-24T01:46:01.521" v="24" actId="26606"/>
          <ac:spMkLst>
            <pc:docMk/>
            <pc:sldMk cId="4272774989" sldId="267"/>
            <ac:spMk id="11" creationId="{CB44330D-EA18-4254-AA95-EB49948539B8}"/>
          </ac:spMkLst>
        </pc:spChg>
        <pc:spChg chg="del">
          <ac:chgData name="Sarah Gothard" userId="0e53f415fda5f162" providerId="LiveId" clId="{5CB6DD9F-4BC9-4071-A7E3-CCA1481BBEA2}" dt="2021-06-24T01:43:52.560" v="6"/>
          <ac:spMkLst>
            <pc:docMk/>
            <pc:sldMk cId="4272774989" sldId="267"/>
            <ac:spMk id="31" creationId="{32BC26D8-82FB-445E-AA49-62A77D7C1EE0}"/>
          </ac:spMkLst>
        </pc:spChg>
        <pc:spChg chg="del">
          <ac:chgData name="Sarah Gothard" userId="0e53f415fda5f162" providerId="LiveId" clId="{5CB6DD9F-4BC9-4071-A7E3-CCA1481BBEA2}" dt="2021-06-24T01:43:52.560" v="6"/>
          <ac:spMkLst>
            <pc:docMk/>
            <pc:sldMk cId="4272774989" sldId="267"/>
            <ac:spMk id="33" creationId="{CB44330D-EA18-4254-AA95-EB49948539B8}"/>
          </ac:spMkLst>
        </pc:spChg>
        <pc:picChg chg="add mod">
          <ac:chgData name="Sarah Gothard" userId="0e53f415fda5f162" providerId="LiveId" clId="{5CB6DD9F-4BC9-4071-A7E3-CCA1481BBEA2}" dt="2021-06-24T01:46:01.521" v="24" actId="26606"/>
          <ac:picMkLst>
            <pc:docMk/>
            <pc:sldMk cId="4272774989" sldId="267"/>
            <ac:picMk id="4" creationId="{C26D3F56-E74C-44CA-AE37-BD20504B38FB}"/>
          </ac:picMkLst>
        </pc:picChg>
      </pc:sldChg>
      <pc:sldChg chg="addSp delSp modSp add mod setBg delDesignElem">
        <pc:chgData name="Sarah Gothard" userId="0e53f415fda5f162" providerId="LiveId" clId="{5CB6DD9F-4BC9-4071-A7E3-CCA1481BBEA2}" dt="2021-06-24T01:47:41.061" v="30" actId="26606"/>
        <pc:sldMkLst>
          <pc:docMk/>
          <pc:sldMk cId="4080576948" sldId="268"/>
        </pc:sldMkLst>
        <pc:spChg chg="ord">
          <ac:chgData name="Sarah Gothard" userId="0e53f415fda5f162" providerId="LiveId" clId="{5CB6DD9F-4BC9-4071-A7E3-CCA1481BBEA2}" dt="2021-06-24T01:47:41.061" v="30" actId="26606"/>
          <ac:spMkLst>
            <pc:docMk/>
            <pc:sldMk cId="4080576948" sldId="268"/>
            <ac:spMk id="2" creationId="{311D2B00-B72D-4A5C-82B8-17407371CFFA}"/>
          </ac:spMkLst>
        </pc:spChg>
        <pc:spChg chg="add">
          <ac:chgData name="Sarah Gothard" userId="0e53f415fda5f162" providerId="LiveId" clId="{5CB6DD9F-4BC9-4071-A7E3-CCA1481BBEA2}" dt="2021-06-24T01:47:41.061" v="30" actId="26606"/>
          <ac:spMkLst>
            <pc:docMk/>
            <pc:sldMk cId="4080576948" sldId="268"/>
            <ac:spMk id="11" creationId="{32BC26D8-82FB-445E-AA49-62A77D7C1EE0}"/>
          </ac:spMkLst>
        </pc:spChg>
        <pc:spChg chg="add">
          <ac:chgData name="Sarah Gothard" userId="0e53f415fda5f162" providerId="LiveId" clId="{5CB6DD9F-4BC9-4071-A7E3-CCA1481BBEA2}" dt="2021-06-24T01:47:41.061" v="30" actId="26606"/>
          <ac:spMkLst>
            <pc:docMk/>
            <pc:sldMk cId="4080576948" sldId="268"/>
            <ac:spMk id="13" creationId="{CB44330D-EA18-4254-AA95-EB49948539B8}"/>
          </ac:spMkLst>
        </pc:spChg>
        <pc:spChg chg="del">
          <ac:chgData name="Sarah Gothard" userId="0e53f415fda5f162" providerId="LiveId" clId="{5CB6DD9F-4BC9-4071-A7E3-CCA1481BBEA2}" dt="2021-06-24T01:43:52.841" v="8"/>
          <ac:spMkLst>
            <pc:docMk/>
            <pc:sldMk cId="4080576948" sldId="268"/>
            <ac:spMk id="31" creationId="{32BC26D8-82FB-445E-AA49-62A77D7C1EE0}"/>
          </ac:spMkLst>
        </pc:spChg>
        <pc:spChg chg="del">
          <ac:chgData name="Sarah Gothard" userId="0e53f415fda5f162" providerId="LiveId" clId="{5CB6DD9F-4BC9-4071-A7E3-CCA1481BBEA2}" dt="2021-06-24T01:43:52.841" v="8"/>
          <ac:spMkLst>
            <pc:docMk/>
            <pc:sldMk cId="4080576948" sldId="268"/>
            <ac:spMk id="33" creationId="{CB44330D-EA18-4254-AA95-EB49948539B8}"/>
          </ac:spMkLst>
        </pc:spChg>
        <pc:picChg chg="add del">
          <ac:chgData name="Sarah Gothard" userId="0e53f415fda5f162" providerId="LiveId" clId="{5CB6DD9F-4BC9-4071-A7E3-CCA1481BBEA2}" dt="2021-06-24T01:47:39.168" v="28" actId="478"/>
          <ac:picMkLst>
            <pc:docMk/>
            <pc:sldMk cId="4080576948" sldId="268"/>
            <ac:picMk id="4" creationId="{6D1EF352-9B86-449B-B3EC-56B0DC7EAA7D}"/>
          </ac:picMkLst>
        </pc:picChg>
        <pc:picChg chg="add mod">
          <ac:chgData name="Sarah Gothard" userId="0e53f415fda5f162" providerId="LiveId" clId="{5CB6DD9F-4BC9-4071-A7E3-CCA1481BBEA2}" dt="2021-06-24T01:47:41.061" v="30" actId="26606"/>
          <ac:picMkLst>
            <pc:docMk/>
            <pc:sldMk cId="4080576948" sldId="268"/>
            <ac:picMk id="6" creationId="{0F87281B-A6B1-49BD-9225-D9EE5D773F16}"/>
          </ac:picMkLst>
        </pc:picChg>
      </pc:sldChg>
      <pc:sldChg chg="addSp delSp modSp add mod setBg delDesignElem">
        <pc:chgData name="Sarah Gothard" userId="0e53f415fda5f162" providerId="LiveId" clId="{5CB6DD9F-4BC9-4071-A7E3-CCA1481BBEA2}" dt="2021-06-24T01:48:18.698" v="32" actId="26606"/>
        <pc:sldMkLst>
          <pc:docMk/>
          <pc:sldMk cId="4037601887" sldId="269"/>
        </pc:sldMkLst>
        <pc:spChg chg="ord">
          <ac:chgData name="Sarah Gothard" userId="0e53f415fda5f162" providerId="LiveId" clId="{5CB6DD9F-4BC9-4071-A7E3-CCA1481BBEA2}" dt="2021-06-24T01:48:18.698" v="32" actId="26606"/>
          <ac:spMkLst>
            <pc:docMk/>
            <pc:sldMk cId="4037601887" sldId="269"/>
            <ac:spMk id="2" creationId="{311D2B00-B72D-4A5C-82B8-17407371CFFA}"/>
          </ac:spMkLst>
        </pc:spChg>
        <pc:spChg chg="add">
          <ac:chgData name="Sarah Gothard" userId="0e53f415fda5f162" providerId="LiveId" clId="{5CB6DD9F-4BC9-4071-A7E3-CCA1481BBEA2}" dt="2021-06-24T01:48:18.698" v="32" actId="26606"/>
          <ac:spMkLst>
            <pc:docMk/>
            <pc:sldMk cId="4037601887" sldId="269"/>
            <ac:spMk id="9" creationId="{32BC26D8-82FB-445E-AA49-62A77D7C1EE0}"/>
          </ac:spMkLst>
        </pc:spChg>
        <pc:spChg chg="add">
          <ac:chgData name="Sarah Gothard" userId="0e53f415fda5f162" providerId="LiveId" clId="{5CB6DD9F-4BC9-4071-A7E3-CCA1481BBEA2}" dt="2021-06-24T01:48:18.698" v="32" actId="26606"/>
          <ac:spMkLst>
            <pc:docMk/>
            <pc:sldMk cId="4037601887" sldId="269"/>
            <ac:spMk id="11" creationId="{CB44330D-EA18-4254-AA95-EB49948539B8}"/>
          </ac:spMkLst>
        </pc:spChg>
        <pc:spChg chg="del">
          <ac:chgData name="Sarah Gothard" userId="0e53f415fda5f162" providerId="LiveId" clId="{5CB6DD9F-4BC9-4071-A7E3-CCA1481BBEA2}" dt="2021-06-24T01:43:53.085" v="10"/>
          <ac:spMkLst>
            <pc:docMk/>
            <pc:sldMk cId="4037601887" sldId="269"/>
            <ac:spMk id="31" creationId="{32BC26D8-82FB-445E-AA49-62A77D7C1EE0}"/>
          </ac:spMkLst>
        </pc:spChg>
        <pc:spChg chg="del">
          <ac:chgData name="Sarah Gothard" userId="0e53f415fda5f162" providerId="LiveId" clId="{5CB6DD9F-4BC9-4071-A7E3-CCA1481BBEA2}" dt="2021-06-24T01:43:53.085" v="10"/>
          <ac:spMkLst>
            <pc:docMk/>
            <pc:sldMk cId="4037601887" sldId="269"/>
            <ac:spMk id="33" creationId="{CB44330D-EA18-4254-AA95-EB49948539B8}"/>
          </ac:spMkLst>
        </pc:spChg>
        <pc:picChg chg="add mod">
          <ac:chgData name="Sarah Gothard" userId="0e53f415fda5f162" providerId="LiveId" clId="{5CB6DD9F-4BC9-4071-A7E3-CCA1481BBEA2}" dt="2021-06-24T01:48:18.698" v="32" actId="26606"/>
          <ac:picMkLst>
            <pc:docMk/>
            <pc:sldMk cId="4037601887" sldId="269"/>
            <ac:picMk id="4" creationId="{774580FE-4F66-4FF6-9E9D-352E202C3963}"/>
          </ac:picMkLst>
        </pc:picChg>
      </pc:sldChg>
      <pc:sldChg chg="addSp delSp modSp add mod setBg delDesignElem">
        <pc:chgData name="Sarah Gothard" userId="0e53f415fda5f162" providerId="LiveId" clId="{5CB6DD9F-4BC9-4071-A7E3-CCA1481BBEA2}" dt="2021-06-24T01:49:58.663" v="42" actId="26606"/>
        <pc:sldMkLst>
          <pc:docMk/>
          <pc:sldMk cId="2894080152" sldId="270"/>
        </pc:sldMkLst>
        <pc:spChg chg="ord">
          <ac:chgData name="Sarah Gothard" userId="0e53f415fda5f162" providerId="LiveId" clId="{5CB6DD9F-4BC9-4071-A7E3-CCA1481BBEA2}" dt="2021-06-24T01:49:58.663" v="42" actId="26606"/>
          <ac:spMkLst>
            <pc:docMk/>
            <pc:sldMk cId="2894080152" sldId="270"/>
            <ac:spMk id="2" creationId="{311D2B00-B72D-4A5C-82B8-17407371CFFA}"/>
          </ac:spMkLst>
        </pc:spChg>
        <pc:spChg chg="add">
          <ac:chgData name="Sarah Gothard" userId="0e53f415fda5f162" providerId="LiveId" clId="{5CB6DD9F-4BC9-4071-A7E3-CCA1481BBEA2}" dt="2021-06-24T01:49:58.663" v="42" actId="26606"/>
          <ac:spMkLst>
            <pc:docMk/>
            <pc:sldMk cId="2894080152" sldId="270"/>
            <ac:spMk id="9" creationId="{32BC26D8-82FB-445E-AA49-62A77D7C1EE0}"/>
          </ac:spMkLst>
        </pc:spChg>
        <pc:spChg chg="add">
          <ac:chgData name="Sarah Gothard" userId="0e53f415fda5f162" providerId="LiveId" clId="{5CB6DD9F-4BC9-4071-A7E3-CCA1481BBEA2}" dt="2021-06-24T01:49:58.663" v="42" actId="26606"/>
          <ac:spMkLst>
            <pc:docMk/>
            <pc:sldMk cId="2894080152" sldId="270"/>
            <ac:spMk id="11" creationId="{CB44330D-EA18-4254-AA95-EB49948539B8}"/>
          </ac:spMkLst>
        </pc:spChg>
        <pc:spChg chg="del">
          <ac:chgData name="Sarah Gothard" userId="0e53f415fda5f162" providerId="LiveId" clId="{5CB6DD9F-4BC9-4071-A7E3-CCA1481BBEA2}" dt="2021-06-24T01:43:53.282" v="12"/>
          <ac:spMkLst>
            <pc:docMk/>
            <pc:sldMk cId="2894080152" sldId="270"/>
            <ac:spMk id="31" creationId="{32BC26D8-82FB-445E-AA49-62A77D7C1EE0}"/>
          </ac:spMkLst>
        </pc:spChg>
        <pc:spChg chg="del">
          <ac:chgData name="Sarah Gothard" userId="0e53f415fda5f162" providerId="LiveId" clId="{5CB6DD9F-4BC9-4071-A7E3-CCA1481BBEA2}" dt="2021-06-24T01:43:53.282" v="12"/>
          <ac:spMkLst>
            <pc:docMk/>
            <pc:sldMk cId="2894080152" sldId="270"/>
            <ac:spMk id="33" creationId="{CB44330D-EA18-4254-AA95-EB49948539B8}"/>
          </ac:spMkLst>
        </pc:spChg>
        <pc:picChg chg="add mod">
          <ac:chgData name="Sarah Gothard" userId="0e53f415fda5f162" providerId="LiveId" clId="{5CB6DD9F-4BC9-4071-A7E3-CCA1481BBEA2}" dt="2021-06-24T01:49:58.663" v="42" actId="26606"/>
          <ac:picMkLst>
            <pc:docMk/>
            <pc:sldMk cId="2894080152" sldId="270"/>
            <ac:picMk id="4" creationId="{1A94CFC4-EAC0-49F9-A3EA-93604619FF2B}"/>
          </ac:picMkLst>
        </pc:picChg>
      </pc:sldChg>
      <pc:sldChg chg="del">
        <pc:chgData name="Sarah Gothard" userId="0e53f415fda5f162" providerId="LiveId" clId="{5CB6DD9F-4BC9-4071-A7E3-CCA1481BBEA2}" dt="2021-06-24T01:43:50.973" v="2" actId="47"/>
        <pc:sldMkLst>
          <pc:docMk/>
          <pc:sldMk cId="3107561103" sldId="270"/>
        </pc:sldMkLst>
      </pc:sldChg>
      <pc:sldChg chg="delSp add del setBg delDesignElem">
        <pc:chgData name="Sarah Gothard" userId="0e53f415fda5f162" providerId="LiveId" clId="{5CB6DD9F-4BC9-4071-A7E3-CCA1481BBEA2}" dt="2021-06-24T01:53:32.812" v="58" actId="47"/>
        <pc:sldMkLst>
          <pc:docMk/>
          <pc:sldMk cId="318071863" sldId="271"/>
        </pc:sldMkLst>
        <pc:spChg chg="del">
          <ac:chgData name="Sarah Gothard" userId="0e53f415fda5f162" providerId="LiveId" clId="{5CB6DD9F-4BC9-4071-A7E3-CCA1481BBEA2}" dt="2021-06-24T01:43:53.499" v="14"/>
          <ac:spMkLst>
            <pc:docMk/>
            <pc:sldMk cId="318071863" sldId="271"/>
            <ac:spMk id="31" creationId="{32BC26D8-82FB-445E-AA49-62A77D7C1EE0}"/>
          </ac:spMkLst>
        </pc:spChg>
        <pc:spChg chg="del">
          <ac:chgData name="Sarah Gothard" userId="0e53f415fda5f162" providerId="LiveId" clId="{5CB6DD9F-4BC9-4071-A7E3-CCA1481BBEA2}" dt="2021-06-24T01:43:53.499" v="14"/>
          <ac:spMkLst>
            <pc:docMk/>
            <pc:sldMk cId="318071863" sldId="271"/>
            <ac:spMk id="33" creationId="{CB44330D-EA18-4254-AA95-EB49948539B8}"/>
          </ac:spMkLst>
        </pc:spChg>
      </pc:sldChg>
      <pc:sldChg chg="del">
        <pc:chgData name="Sarah Gothard" userId="0e53f415fda5f162" providerId="LiveId" clId="{5CB6DD9F-4BC9-4071-A7E3-CCA1481BBEA2}" dt="2021-06-24T01:43:50.973" v="2" actId="47"/>
        <pc:sldMkLst>
          <pc:docMk/>
          <pc:sldMk cId="2737203008" sldId="271"/>
        </pc:sldMkLst>
      </pc:sldChg>
      <pc:sldChg chg="del">
        <pc:chgData name="Sarah Gothard" userId="0e53f415fda5f162" providerId="LiveId" clId="{5CB6DD9F-4BC9-4071-A7E3-CCA1481BBEA2}" dt="2021-06-24T01:43:50.973" v="2" actId="47"/>
        <pc:sldMkLst>
          <pc:docMk/>
          <pc:sldMk cId="20107490" sldId="272"/>
        </pc:sldMkLst>
      </pc:sldChg>
      <pc:sldChg chg="add ord">
        <pc:chgData name="Sarah Gothard" userId="0e53f415fda5f162" providerId="LiveId" clId="{5CB6DD9F-4BC9-4071-A7E3-CCA1481BBEA2}" dt="2021-06-24T01:48:25.330" v="35"/>
        <pc:sldMkLst>
          <pc:docMk/>
          <pc:sldMk cId="3850368255" sldId="272"/>
        </pc:sldMkLst>
      </pc:sldChg>
      <pc:sldChg chg="addSp modSp add mod setBg">
        <pc:chgData name="Sarah Gothard" userId="0e53f415fda5f162" providerId="LiveId" clId="{5CB6DD9F-4BC9-4071-A7E3-CCA1481BBEA2}" dt="2021-06-24T01:50:24.772" v="44" actId="26606"/>
        <pc:sldMkLst>
          <pc:docMk/>
          <pc:sldMk cId="1829743378" sldId="273"/>
        </pc:sldMkLst>
        <pc:spChg chg="ord">
          <ac:chgData name="Sarah Gothard" userId="0e53f415fda5f162" providerId="LiveId" clId="{5CB6DD9F-4BC9-4071-A7E3-CCA1481BBEA2}" dt="2021-06-24T01:50:24.772" v="44" actId="26606"/>
          <ac:spMkLst>
            <pc:docMk/>
            <pc:sldMk cId="1829743378" sldId="273"/>
            <ac:spMk id="2" creationId="{311D2B00-B72D-4A5C-82B8-17407371CFFA}"/>
          </ac:spMkLst>
        </pc:spChg>
        <pc:spChg chg="add">
          <ac:chgData name="Sarah Gothard" userId="0e53f415fda5f162" providerId="LiveId" clId="{5CB6DD9F-4BC9-4071-A7E3-CCA1481BBEA2}" dt="2021-06-24T01:50:24.772" v="44" actId="26606"/>
          <ac:spMkLst>
            <pc:docMk/>
            <pc:sldMk cId="1829743378" sldId="273"/>
            <ac:spMk id="9" creationId="{32BC26D8-82FB-445E-AA49-62A77D7C1EE0}"/>
          </ac:spMkLst>
        </pc:spChg>
        <pc:spChg chg="add">
          <ac:chgData name="Sarah Gothard" userId="0e53f415fda5f162" providerId="LiveId" clId="{5CB6DD9F-4BC9-4071-A7E3-CCA1481BBEA2}" dt="2021-06-24T01:50:24.772" v="44" actId="26606"/>
          <ac:spMkLst>
            <pc:docMk/>
            <pc:sldMk cId="1829743378" sldId="273"/>
            <ac:spMk id="11" creationId="{CB44330D-EA18-4254-AA95-EB49948539B8}"/>
          </ac:spMkLst>
        </pc:spChg>
        <pc:picChg chg="add mod">
          <ac:chgData name="Sarah Gothard" userId="0e53f415fda5f162" providerId="LiveId" clId="{5CB6DD9F-4BC9-4071-A7E3-CCA1481BBEA2}" dt="2021-06-24T01:50:24.772" v="44" actId="26606"/>
          <ac:picMkLst>
            <pc:docMk/>
            <pc:sldMk cId="1829743378" sldId="273"/>
            <ac:picMk id="4" creationId="{EA6CA856-84B2-4423-BC83-E605923FEE2F}"/>
          </ac:picMkLst>
        </pc:picChg>
      </pc:sldChg>
      <pc:sldChg chg="del">
        <pc:chgData name="Sarah Gothard" userId="0e53f415fda5f162" providerId="LiveId" clId="{5CB6DD9F-4BC9-4071-A7E3-CCA1481BBEA2}" dt="2021-06-24T01:43:50.973" v="2" actId="47"/>
        <pc:sldMkLst>
          <pc:docMk/>
          <pc:sldMk cId="2075599473" sldId="273"/>
        </pc:sldMkLst>
      </pc:sldChg>
      <pc:sldChg chg="addSp modSp add mod setBg">
        <pc:chgData name="Sarah Gothard" userId="0e53f415fda5f162" providerId="LiveId" clId="{5CB6DD9F-4BC9-4071-A7E3-CCA1481BBEA2}" dt="2021-06-24T01:50:45.273" v="46" actId="26606"/>
        <pc:sldMkLst>
          <pc:docMk/>
          <pc:sldMk cId="1725199770" sldId="274"/>
        </pc:sldMkLst>
        <pc:spChg chg="ord">
          <ac:chgData name="Sarah Gothard" userId="0e53f415fda5f162" providerId="LiveId" clId="{5CB6DD9F-4BC9-4071-A7E3-CCA1481BBEA2}" dt="2021-06-24T01:50:45.273" v="46" actId="26606"/>
          <ac:spMkLst>
            <pc:docMk/>
            <pc:sldMk cId="1725199770" sldId="274"/>
            <ac:spMk id="2" creationId="{311D2B00-B72D-4A5C-82B8-17407371CFFA}"/>
          </ac:spMkLst>
        </pc:spChg>
        <pc:spChg chg="add">
          <ac:chgData name="Sarah Gothard" userId="0e53f415fda5f162" providerId="LiveId" clId="{5CB6DD9F-4BC9-4071-A7E3-CCA1481BBEA2}" dt="2021-06-24T01:50:45.273" v="46" actId="26606"/>
          <ac:spMkLst>
            <pc:docMk/>
            <pc:sldMk cId="1725199770" sldId="274"/>
            <ac:spMk id="9" creationId="{32BC26D8-82FB-445E-AA49-62A77D7C1EE0}"/>
          </ac:spMkLst>
        </pc:spChg>
        <pc:spChg chg="add">
          <ac:chgData name="Sarah Gothard" userId="0e53f415fda5f162" providerId="LiveId" clId="{5CB6DD9F-4BC9-4071-A7E3-CCA1481BBEA2}" dt="2021-06-24T01:50:45.273" v="46" actId="26606"/>
          <ac:spMkLst>
            <pc:docMk/>
            <pc:sldMk cId="1725199770" sldId="274"/>
            <ac:spMk id="11" creationId="{CB44330D-EA18-4254-AA95-EB49948539B8}"/>
          </ac:spMkLst>
        </pc:spChg>
        <pc:picChg chg="add mod">
          <ac:chgData name="Sarah Gothard" userId="0e53f415fda5f162" providerId="LiveId" clId="{5CB6DD9F-4BC9-4071-A7E3-CCA1481BBEA2}" dt="2021-06-24T01:50:45.273" v="46" actId="26606"/>
          <ac:picMkLst>
            <pc:docMk/>
            <pc:sldMk cId="1725199770" sldId="274"/>
            <ac:picMk id="4" creationId="{90A62908-00B3-46A0-9B3C-4F982C7C7DDE}"/>
          </ac:picMkLst>
        </pc:picChg>
      </pc:sldChg>
      <pc:sldChg chg="addSp modSp add mod setBg">
        <pc:chgData name="Sarah Gothard" userId="0e53f415fda5f162" providerId="LiveId" clId="{5CB6DD9F-4BC9-4071-A7E3-CCA1481BBEA2}" dt="2021-06-24T01:52:20.733" v="48" actId="26606"/>
        <pc:sldMkLst>
          <pc:docMk/>
          <pc:sldMk cId="2598750680" sldId="275"/>
        </pc:sldMkLst>
        <pc:spChg chg="ord">
          <ac:chgData name="Sarah Gothard" userId="0e53f415fda5f162" providerId="LiveId" clId="{5CB6DD9F-4BC9-4071-A7E3-CCA1481BBEA2}" dt="2021-06-24T01:52:20.733" v="48" actId="26606"/>
          <ac:spMkLst>
            <pc:docMk/>
            <pc:sldMk cId="2598750680" sldId="275"/>
            <ac:spMk id="2" creationId="{311D2B00-B72D-4A5C-82B8-17407371CFFA}"/>
          </ac:spMkLst>
        </pc:spChg>
        <pc:spChg chg="add">
          <ac:chgData name="Sarah Gothard" userId="0e53f415fda5f162" providerId="LiveId" clId="{5CB6DD9F-4BC9-4071-A7E3-CCA1481BBEA2}" dt="2021-06-24T01:52:20.733" v="48" actId="26606"/>
          <ac:spMkLst>
            <pc:docMk/>
            <pc:sldMk cId="2598750680" sldId="275"/>
            <ac:spMk id="9" creationId="{32BC26D8-82FB-445E-AA49-62A77D7C1EE0}"/>
          </ac:spMkLst>
        </pc:spChg>
        <pc:spChg chg="add">
          <ac:chgData name="Sarah Gothard" userId="0e53f415fda5f162" providerId="LiveId" clId="{5CB6DD9F-4BC9-4071-A7E3-CCA1481BBEA2}" dt="2021-06-24T01:52:20.733" v="48" actId="26606"/>
          <ac:spMkLst>
            <pc:docMk/>
            <pc:sldMk cId="2598750680" sldId="275"/>
            <ac:spMk id="11" creationId="{CB44330D-EA18-4254-AA95-EB49948539B8}"/>
          </ac:spMkLst>
        </pc:spChg>
        <pc:picChg chg="add mod">
          <ac:chgData name="Sarah Gothard" userId="0e53f415fda5f162" providerId="LiveId" clId="{5CB6DD9F-4BC9-4071-A7E3-CCA1481BBEA2}" dt="2021-06-24T01:52:20.733" v="48" actId="26606"/>
          <ac:picMkLst>
            <pc:docMk/>
            <pc:sldMk cId="2598750680" sldId="275"/>
            <ac:picMk id="4" creationId="{BCC24652-CBD9-44A0-BC1B-5C74DDEB2029}"/>
          </ac:picMkLst>
        </pc:picChg>
      </pc:sldChg>
      <pc:sldChg chg="addSp modSp add mod setBg">
        <pc:chgData name="Sarah Gothard" userId="0e53f415fda5f162" providerId="LiveId" clId="{5CB6DD9F-4BC9-4071-A7E3-CCA1481BBEA2}" dt="2021-06-24T01:52:53.245" v="53" actId="26606"/>
        <pc:sldMkLst>
          <pc:docMk/>
          <pc:sldMk cId="299508847" sldId="276"/>
        </pc:sldMkLst>
        <pc:spChg chg="ord">
          <ac:chgData name="Sarah Gothard" userId="0e53f415fda5f162" providerId="LiveId" clId="{5CB6DD9F-4BC9-4071-A7E3-CCA1481BBEA2}" dt="2021-06-24T01:52:53.245" v="53" actId="26606"/>
          <ac:spMkLst>
            <pc:docMk/>
            <pc:sldMk cId="299508847" sldId="276"/>
            <ac:spMk id="2" creationId="{311D2B00-B72D-4A5C-82B8-17407371CFFA}"/>
          </ac:spMkLst>
        </pc:spChg>
        <pc:spChg chg="add">
          <ac:chgData name="Sarah Gothard" userId="0e53f415fda5f162" providerId="LiveId" clId="{5CB6DD9F-4BC9-4071-A7E3-CCA1481BBEA2}" dt="2021-06-24T01:52:53.245" v="53" actId="26606"/>
          <ac:spMkLst>
            <pc:docMk/>
            <pc:sldMk cId="299508847" sldId="276"/>
            <ac:spMk id="9" creationId="{32BC26D8-82FB-445E-AA49-62A77D7C1EE0}"/>
          </ac:spMkLst>
        </pc:spChg>
        <pc:spChg chg="add">
          <ac:chgData name="Sarah Gothard" userId="0e53f415fda5f162" providerId="LiveId" clId="{5CB6DD9F-4BC9-4071-A7E3-CCA1481BBEA2}" dt="2021-06-24T01:52:53.245" v="53" actId="26606"/>
          <ac:spMkLst>
            <pc:docMk/>
            <pc:sldMk cId="299508847" sldId="276"/>
            <ac:spMk id="11" creationId="{CB44330D-EA18-4254-AA95-EB49948539B8}"/>
          </ac:spMkLst>
        </pc:spChg>
        <pc:picChg chg="add mod">
          <ac:chgData name="Sarah Gothard" userId="0e53f415fda5f162" providerId="LiveId" clId="{5CB6DD9F-4BC9-4071-A7E3-CCA1481BBEA2}" dt="2021-06-24T01:52:53.245" v="53" actId="26606"/>
          <ac:picMkLst>
            <pc:docMk/>
            <pc:sldMk cId="299508847" sldId="276"/>
            <ac:picMk id="4" creationId="{88E0D84F-5031-4901-BC5F-BE0EE3216467}"/>
          </ac:picMkLst>
        </pc:picChg>
      </pc:sldChg>
      <pc:sldChg chg="add del">
        <pc:chgData name="Sarah Gothard" userId="0e53f415fda5f162" providerId="LiveId" clId="{5CB6DD9F-4BC9-4071-A7E3-CCA1481BBEA2}" dt="2021-06-24T01:53:32.812" v="58" actId="47"/>
        <pc:sldMkLst>
          <pc:docMk/>
          <pc:sldMk cId="3350742829" sldId="277"/>
        </pc:sldMkLst>
      </pc:sldChg>
      <pc:sldChg chg="add del">
        <pc:chgData name="Sarah Gothard" userId="0e53f415fda5f162" providerId="LiveId" clId="{5CB6DD9F-4BC9-4071-A7E3-CCA1481BBEA2}" dt="2021-06-24T01:53:26.624" v="57" actId="47"/>
        <pc:sldMkLst>
          <pc:docMk/>
          <pc:sldMk cId="3715896156" sldId="278"/>
        </pc:sldMkLst>
      </pc:sldChg>
      <pc:sldChg chg="add del">
        <pc:chgData name="Sarah Gothard" userId="0e53f415fda5f162" providerId="LiveId" clId="{5CB6DD9F-4BC9-4071-A7E3-CCA1481BBEA2}" dt="2021-06-24T01:53:26.624" v="57" actId="47"/>
        <pc:sldMkLst>
          <pc:docMk/>
          <pc:sldMk cId="2362707968" sldId="279"/>
        </pc:sldMkLst>
      </pc:sldChg>
      <pc:sldChg chg="add del">
        <pc:chgData name="Sarah Gothard" userId="0e53f415fda5f162" providerId="LiveId" clId="{5CB6DD9F-4BC9-4071-A7E3-CCA1481BBEA2}" dt="2021-06-24T01:53:32.812" v="58" actId="47"/>
        <pc:sldMkLst>
          <pc:docMk/>
          <pc:sldMk cId="3410293345" sldId="280"/>
        </pc:sldMkLst>
      </pc:sldChg>
      <pc:sldChg chg="add ord">
        <pc:chgData name="Sarah Gothard" userId="0e53f415fda5f162" providerId="LiveId" clId="{5CB6DD9F-4BC9-4071-A7E3-CCA1481BBEA2}" dt="2021-06-24T01:53:08.060" v="56"/>
        <pc:sldMkLst>
          <pc:docMk/>
          <pc:sldMk cId="464455801" sldId="281"/>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6/23/2021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6/23/2021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5"/>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873422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6/23/2021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877407173"/>
      </p:ext>
    </p:extLst>
  </p:cSld>
  <p:clrMapOvr>
    <a:masterClrMapping/>
  </p:clrMapOvr>
  <p:hf sldNum="0"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6/23/2021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812458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6/23/2021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0837767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p:spPr>
        <p:txBody>
          <a:bodyPr/>
          <a:lstStyle/>
          <a:p>
            <a:r>
              <a:rPr lang="en-US"/>
              <a:t>Public Domain</a:t>
            </a:r>
            <a:endParaRPr lang="en-US" dirty="0"/>
          </a:p>
        </p:txBody>
      </p:sp>
    </p:spTree>
    <p:extLst>
      <p:ext uri="{BB962C8B-B14F-4D97-AF65-F5344CB8AC3E}">
        <p14:creationId xmlns:p14="http://schemas.microsoft.com/office/powerpoint/2010/main" val="30380898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4931614" y="6568015"/>
            <a:ext cx="6672865" cy="365125"/>
          </a:xfrm>
          <a:prstGeom prst="rect">
            <a:avLst/>
          </a:prstGeom>
        </p:spPr>
        <p:txBody>
          <a:bodyPr/>
          <a:lstStyle/>
          <a:p>
            <a:r>
              <a:rPr lang="en-US" dirty="0"/>
              <a:t>Public Domain</a:t>
            </a:r>
          </a:p>
        </p:txBody>
      </p:sp>
      <p:sp>
        <p:nvSpPr>
          <p:cNvPr id="6" name="Slide Number Placeholder 5"/>
          <p:cNvSpPr>
            <a:spLocks noGrp="1"/>
          </p:cNvSpPr>
          <p:nvPr>
            <p:ph type="sldNum" sz="quarter" idx="12"/>
          </p:nvPr>
        </p:nvSpPr>
        <p:spPr>
          <a:xfrm>
            <a:off x="10514011" y="5883275"/>
            <a:ext cx="753545" cy="365125"/>
          </a:xfrm>
          <a:prstGeom prst="rect">
            <a:avLst/>
          </a:prstGeom>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205999955"/>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5374959" y="6543386"/>
            <a:ext cx="6672865" cy="365125"/>
          </a:xfrm>
          <a:prstGeom prst="rect">
            <a:avLst/>
          </a:prstGeom>
        </p:spPr>
        <p:txBody>
          <a:bodyPr/>
          <a:lstStyle/>
          <a:p>
            <a:r>
              <a:rPr lang="en-US"/>
              <a:t>Public Domain</a:t>
            </a:r>
            <a:endParaRPr lang="en-US" dirty="0"/>
          </a:p>
        </p:txBody>
      </p:sp>
    </p:spTree>
    <p:extLst>
      <p:ext uri="{BB962C8B-B14F-4D97-AF65-F5344CB8AC3E}">
        <p14:creationId xmlns:p14="http://schemas.microsoft.com/office/powerpoint/2010/main" val="265855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F1B597-F26C-4EAF-A163-38755C5479C0}" type="datetime1">
              <a:rPr lang="en-US" smtClean="0"/>
              <a:t>6/23/2021</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pPr/>
              <a:t>‹#›</a:t>
            </a:fld>
            <a:endParaRPr lang="en-US"/>
          </a:p>
        </p:txBody>
      </p:sp>
    </p:spTree>
    <p:extLst>
      <p:ext uri="{BB962C8B-B14F-4D97-AF65-F5344CB8AC3E}">
        <p14:creationId xmlns:p14="http://schemas.microsoft.com/office/powerpoint/2010/main" val="1908141977"/>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6/23/2021</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44945987"/>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6/23/2021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9752214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6/23/2021</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1251740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6/23/2021</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38087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6/23/2021</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628551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6/23/2021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45463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6/23/2021</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0807449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6/23/2021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3232675424"/>
      </p:ext>
    </p:extLst>
  </p:cSld>
  <p:clrMap bg1="lt1" tx1="dk1" bg2="lt2" tx2="dk2" accent1="accent1" accent2="accent2" accent3="accent3" accent4="accent4" accent5="accent5" accent6="accent6" hlink="hlink" folHlink="folHlink"/>
  <p:sldLayoutIdLst>
    <p:sldLayoutId id="2147484371" r:id="rId1"/>
    <p:sldLayoutId id="2147484372" r:id="rId2"/>
    <p:sldLayoutId id="2147484373" r:id="rId3"/>
    <p:sldLayoutId id="2147484374" r:id="rId4"/>
    <p:sldLayoutId id="2147484375" r:id="rId5"/>
    <p:sldLayoutId id="2147484376" r:id="rId6"/>
    <p:sldLayoutId id="2147484377" r:id="rId7"/>
    <p:sldLayoutId id="2147484378" r:id="rId8"/>
    <p:sldLayoutId id="2147484379" r:id="rId9"/>
    <p:sldLayoutId id="2147484380" r:id="rId10"/>
    <p:sldLayoutId id="2147484381" r:id="rId11"/>
    <p:sldLayoutId id="2147484382" r:id="rId12"/>
    <p:sldLayoutId id="2147484309" r:id="rId13"/>
    <p:sldLayoutId id="2147484310" r:id="rId14"/>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375457E8-83C1-4B0C-A0EC-CF375CB785DB}"/>
              </a:ext>
            </a:extLst>
          </p:cNvPr>
          <p:cNvPicPr>
            <a:picLocks noChangeAspect="1"/>
          </p:cNvPicPr>
          <p:nvPr/>
        </p:nvPicPr>
        <p:blipFill>
          <a:blip r:embed="rId3"/>
          <a:stretch>
            <a:fillRect/>
          </a:stretch>
        </p:blipFill>
        <p:spPr>
          <a:xfrm>
            <a:off x="643467" y="2652014"/>
            <a:ext cx="10905066" cy="1553972"/>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19344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0A62908-00B3-46A0-9B3C-4F982C7C7DDE}"/>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25199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CC24652-CBD9-44A0-BC1B-5C74DDEB2029}"/>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98750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88E0D84F-5031-4901-BC5F-BE0EE3216467}"/>
              </a:ext>
            </a:extLst>
          </p:cNvPr>
          <p:cNvPicPr>
            <a:picLocks noChangeAspect="1"/>
          </p:cNvPicPr>
          <p:nvPr/>
        </p:nvPicPr>
        <p:blipFill>
          <a:blip r:embed="rId2"/>
          <a:stretch>
            <a:fillRect/>
          </a:stretch>
        </p:blipFill>
        <p:spPr>
          <a:xfrm>
            <a:off x="643467" y="1888660"/>
            <a:ext cx="10905066" cy="3080680"/>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995088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0A62908-00B3-46A0-9B3C-4F982C7C7DDE}"/>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64455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C72C8779-0A0A-4C49-9BA4-24143F7D7AAA}"/>
              </a:ext>
            </a:extLst>
          </p:cNvPr>
          <p:cNvPicPr>
            <a:picLocks noChangeAspect="1"/>
          </p:cNvPicPr>
          <p:nvPr/>
        </p:nvPicPr>
        <p:blipFill>
          <a:blip r:embed="rId2"/>
          <a:stretch>
            <a:fillRect/>
          </a:stretch>
        </p:blipFill>
        <p:spPr>
          <a:xfrm>
            <a:off x="1143941" y="643467"/>
            <a:ext cx="9904118"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484739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BF8CD161-4DBC-43F9-9ED6-EAFECD0EC84E}"/>
              </a:ext>
            </a:extLst>
          </p:cNvPr>
          <p:cNvPicPr>
            <a:picLocks noChangeAspect="1"/>
          </p:cNvPicPr>
          <p:nvPr/>
        </p:nvPicPr>
        <p:blipFill>
          <a:blip r:embed="rId2"/>
          <a:stretch>
            <a:fillRect/>
          </a:stretch>
        </p:blipFill>
        <p:spPr>
          <a:xfrm>
            <a:off x="643467" y="1875028"/>
            <a:ext cx="10905066" cy="3107944"/>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684761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26D3F56-E74C-44CA-AE37-BD20504B38FB}"/>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272774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a:extLst>
              <a:ext uri="{FF2B5EF4-FFF2-40B4-BE49-F238E27FC236}">
                <a16:creationId xmlns:a16="http://schemas.microsoft.com/office/drawing/2014/main" id="{0F87281B-A6B1-49BD-9225-D9EE5D773F16}"/>
              </a:ext>
            </a:extLst>
          </p:cNvPr>
          <p:cNvPicPr>
            <a:picLocks noChangeAspect="1"/>
          </p:cNvPicPr>
          <p:nvPr/>
        </p:nvPicPr>
        <p:blipFill>
          <a:blip r:embed="rId2"/>
          <a:stretch>
            <a:fillRect/>
          </a:stretch>
        </p:blipFill>
        <p:spPr>
          <a:xfrm>
            <a:off x="961375" y="643467"/>
            <a:ext cx="10269249"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80576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774580FE-4F66-4FF6-9E9D-352E202C3963}"/>
              </a:ext>
            </a:extLst>
          </p:cNvPr>
          <p:cNvPicPr>
            <a:picLocks noChangeAspect="1"/>
          </p:cNvPicPr>
          <p:nvPr/>
        </p:nvPicPr>
        <p:blipFill>
          <a:blip r:embed="rId2"/>
          <a:stretch>
            <a:fillRect/>
          </a:stretch>
        </p:blipFill>
        <p:spPr>
          <a:xfrm>
            <a:off x="643467" y="1888660"/>
            <a:ext cx="10905066" cy="3080680"/>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4037601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C26D3F56-E74C-44CA-AE37-BD20504B38FB}"/>
              </a:ext>
            </a:extLst>
          </p:cNvPr>
          <p:cNvPicPr>
            <a:picLocks noChangeAspect="1"/>
          </p:cNvPicPr>
          <p:nvPr/>
        </p:nvPicPr>
        <p:blipFill>
          <a:blip r:embed="rId2"/>
          <a:stretch>
            <a:fillRect/>
          </a:stretch>
        </p:blipFill>
        <p:spPr>
          <a:xfrm>
            <a:off x="1077021" y="643467"/>
            <a:ext cx="10037957"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503682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1A94CFC4-EAC0-49F9-A3EA-93604619FF2B}"/>
              </a:ext>
            </a:extLst>
          </p:cNvPr>
          <p:cNvPicPr>
            <a:picLocks noChangeAspect="1"/>
          </p:cNvPicPr>
          <p:nvPr/>
        </p:nvPicPr>
        <p:blipFill>
          <a:blip r:embed="rId2"/>
          <a:stretch>
            <a:fillRect/>
          </a:stretch>
        </p:blipFill>
        <p:spPr>
          <a:xfrm>
            <a:off x="1054311" y="643467"/>
            <a:ext cx="10083377" cy="557106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894080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EA6CA856-84B2-4423-BC83-E605923FEE2F}"/>
              </a:ext>
            </a:extLst>
          </p:cNvPr>
          <p:cNvPicPr>
            <a:picLocks noChangeAspect="1"/>
          </p:cNvPicPr>
          <p:nvPr/>
        </p:nvPicPr>
        <p:blipFill>
          <a:blip r:embed="rId2"/>
          <a:stretch>
            <a:fillRect/>
          </a:stretch>
        </p:blipFill>
        <p:spPr>
          <a:xfrm>
            <a:off x="643467" y="1861397"/>
            <a:ext cx="10905066" cy="3135206"/>
          </a:xfrm>
          <a:prstGeom prst="rect">
            <a:avLst/>
          </a:prstGeom>
        </p:spPr>
      </p:pic>
      <p:sp>
        <p:nvSpPr>
          <p:cNvPr id="2" name="Footer Placeholder 1">
            <a:extLst>
              <a:ext uri="{FF2B5EF4-FFF2-40B4-BE49-F238E27FC236}">
                <a16:creationId xmlns:a16="http://schemas.microsoft.com/office/drawing/2014/main" id="{311D2B00-B72D-4A5C-82B8-17407371CFFA}"/>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8297433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1874</TotalTime>
  <Words>69</Words>
  <Application>Microsoft Office PowerPoint</Application>
  <PresentationFormat>Widescreen</PresentationFormat>
  <Paragraphs>15</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5</cp:revision>
  <dcterms:created xsi:type="dcterms:W3CDTF">2019-10-03T14:51:38Z</dcterms:created>
  <dcterms:modified xsi:type="dcterms:W3CDTF">2021-06-24T01:53:46Z</dcterms:modified>
</cp:coreProperties>
</file>