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4"/>
  </p:notesMasterIdLst>
  <p:handoutMasterIdLst>
    <p:handoutMasterId r:id="rId15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7" r:id="rId11"/>
    <p:sldId id="348" r:id="rId12"/>
    <p:sldId id="34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7"/>
            <p14:sldId id="348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66" d="100"/>
          <a:sy n="66" d="100"/>
        </p:scale>
        <p:origin x="2316" y="10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E358792-A26D-6D9F-5431-9B7E3E498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930" y="2539099"/>
            <a:ext cx="10440140" cy="177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C94DF-5A7F-4949-3549-20ED34187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A983DB3-D62E-8F6F-3224-381E0A3734E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0DD624-761F-0F1F-24F7-F66D8BF9D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39729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B27BF-7387-DE09-9C9E-0536A9865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BF2BCDE-F756-F9B5-FE2A-79239A4CCA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01DEC7-CB34-8190-26EF-3F52F936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467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BDC95AE-AA4C-7445-003F-9D67981028F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4CBCE-DC44-21C0-7774-8A317613E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5467B5B-CEF7-C8B0-B660-126A116756F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B3C77D-9E06-05A5-ED16-FFD16A40F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506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F4E3B-1E5C-D220-5E76-061E53DED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861DE9B-7EA3-4AFE-67DA-C24D1049F1D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9A7167-AC13-2D54-82EB-62036E02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993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EE8C4-B26F-DC5C-4872-49966E4AE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5643A1F-2D16-C45B-1AD4-03BDA882152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6DDADF-BC8F-0FDF-F729-2E1A70E5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9053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3BF35-1E0A-57EA-2B51-E532D5811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859B09C-99DE-644F-D974-821A175F8B8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E9F26-0EAD-2354-AAA1-EFB3E09B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97033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E71B6-D742-BA31-8B7E-14D9B482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FF648D5-1771-91BA-CB24-6B3F0A1D957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C7337B-E54E-8DD5-DB17-B95B926A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35356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AC466-2A3F-659C-F2C8-A1CD0C9B8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818EBA1-E4C1-0686-11FE-BB0F07C8888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3460C9-CDF8-8B36-8410-E27B2F08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2242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0030D-CAB8-CAD0-3628-A53C195D9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C5546DD-33AA-2419-683C-32C5F6410E0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1CE7D-2051-1657-36F8-EAE6852D7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708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2025-12-20T17:32:46Z</dcterms:modified>
</cp:coreProperties>
</file>