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68" r:id="rId3"/>
    <p:sldId id="269" r:id="rId4"/>
    <p:sldId id="270" r:id="rId5"/>
    <p:sldId id="280" r:id="rId6"/>
    <p:sldId id="281" r:id="rId7"/>
    <p:sldId id="276" r:id="rId8"/>
    <p:sldId id="282" r:id="rId9"/>
    <p:sldId id="283" r:id="rId10"/>
    <p:sldId id="277" r:id="rId11"/>
    <p:sldId id="284" r:id="rId12"/>
    <p:sldId id="285" r:id="rId13"/>
    <p:sldId id="27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38B124-E947-4CE8-BC42-8269E9AAB563}" v="10" dt="2021-04-16T15:24:35.819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713" autoAdjust="0"/>
  </p:normalViewPr>
  <p:slideViewPr>
    <p:cSldViewPr snapToGrid="0" showGuides="1">
      <p:cViewPr varScale="1">
        <p:scale>
          <a:sx n="34" d="100"/>
          <a:sy n="34" d="100"/>
        </p:scale>
        <p:origin x="5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9238B124-E947-4CE8-BC42-8269E9AAB563}"/>
    <pc:docChg chg="undo custSel addSld delSld modSld">
      <pc:chgData name="Sarah Gothard" userId="0e53f415fda5f162" providerId="LiveId" clId="{9238B124-E947-4CE8-BC42-8269E9AAB563}" dt="2021-04-16T15:35:14.891" v="104" actId="26606"/>
      <pc:docMkLst>
        <pc:docMk/>
      </pc:docMkLst>
      <pc:sldChg chg="addSp delSp modSp mod">
        <pc:chgData name="Sarah Gothard" userId="0e53f415fda5f162" providerId="LiveId" clId="{9238B124-E947-4CE8-BC42-8269E9AAB563}" dt="2021-04-16T15:17:30.365" v="2" actId="26606"/>
        <pc:sldMkLst>
          <pc:docMk/>
          <pc:sldMk cId="2211167003" sldId="257"/>
        </pc:sldMkLst>
        <pc:spChg chg="ord">
          <ac:chgData name="Sarah Gothard" userId="0e53f415fda5f162" providerId="LiveId" clId="{9238B124-E947-4CE8-BC42-8269E9AAB563}" dt="2021-04-16T15:17:30.365" v="2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9238B124-E947-4CE8-BC42-8269E9AAB563}" dt="2021-04-16T15:17:30.365" v="2" actId="26606"/>
          <ac:spMkLst>
            <pc:docMk/>
            <pc:sldMk cId="2211167003" sldId="257"/>
            <ac:spMk id="38" creationId="{32BC26D8-82FB-445E-AA49-62A77D7C1EE0}"/>
          </ac:spMkLst>
        </pc:spChg>
        <pc:spChg chg="del">
          <ac:chgData name="Sarah Gothard" userId="0e53f415fda5f162" providerId="LiveId" clId="{9238B124-E947-4CE8-BC42-8269E9AAB563}" dt="2021-04-16T15:17:30.365" v="2" actId="26606"/>
          <ac:spMkLst>
            <pc:docMk/>
            <pc:sldMk cId="2211167003" sldId="257"/>
            <ac:spMk id="40" creationId="{CB44330D-EA18-4254-AA95-EB49948539B8}"/>
          </ac:spMkLst>
        </pc:spChg>
        <pc:spChg chg="add">
          <ac:chgData name="Sarah Gothard" userId="0e53f415fda5f162" providerId="LiveId" clId="{9238B124-E947-4CE8-BC42-8269E9AAB563}" dt="2021-04-16T15:17:30.365" v="2" actId="26606"/>
          <ac:spMkLst>
            <pc:docMk/>
            <pc:sldMk cId="2211167003" sldId="257"/>
            <ac:spMk id="45" creationId="{32BC26D8-82FB-445E-AA49-62A77D7C1EE0}"/>
          </ac:spMkLst>
        </pc:spChg>
        <pc:spChg chg="add">
          <ac:chgData name="Sarah Gothard" userId="0e53f415fda5f162" providerId="LiveId" clId="{9238B124-E947-4CE8-BC42-8269E9AAB563}" dt="2021-04-16T15:17:30.365" v="2" actId="26606"/>
          <ac:spMkLst>
            <pc:docMk/>
            <pc:sldMk cId="2211167003" sldId="257"/>
            <ac:spMk id="47" creationId="{CB44330D-EA18-4254-AA95-EB49948539B8}"/>
          </ac:spMkLst>
        </pc:spChg>
        <pc:picChg chg="del">
          <ac:chgData name="Sarah Gothard" userId="0e53f415fda5f162" providerId="LiveId" clId="{9238B124-E947-4CE8-BC42-8269E9AAB563}" dt="2021-04-16T15:17:25.393" v="0" actId="478"/>
          <ac:picMkLst>
            <pc:docMk/>
            <pc:sldMk cId="2211167003" sldId="257"/>
            <ac:picMk id="3" creationId="{A728D3F5-5BDC-458D-BAEA-1F6124C068F5}"/>
          </ac:picMkLst>
        </pc:picChg>
        <pc:picChg chg="add mod">
          <ac:chgData name="Sarah Gothard" userId="0e53f415fda5f162" providerId="LiveId" clId="{9238B124-E947-4CE8-BC42-8269E9AAB563}" dt="2021-04-16T15:17:30.365" v="2" actId="26606"/>
          <ac:picMkLst>
            <pc:docMk/>
            <pc:sldMk cId="2211167003" sldId="257"/>
            <ac:picMk id="4" creationId="{DCAD04AB-12FA-4D3A-B691-E98B459401D1}"/>
          </ac:picMkLst>
        </pc:picChg>
      </pc:sldChg>
      <pc:sldChg chg="addSp delSp modSp mod">
        <pc:chgData name="Sarah Gothard" userId="0e53f415fda5f162" providerId="LiveId" clId="{9238B124-E947-4CE8-BC42-8269E9AAB563}" dt="2021-04-16T15:23:46.331" v="22" actId="1035"/>
        <pc:sldMkLst>
          <pc:docMk/>
          <pc:sldMk cId="911269808" sldId="268"/>
        </pc:sldMkLst>
        <pc:spChg chg="ord">
          <ac:chgData name="Sarah Gothard" userId="0e53f415fda5f162" providerId="LiveId" clId="{9238B124-E947-4CE8-BC42-8269E9AAB563}" dt="2021-04-16T15:23:12.933" v="20" actId="26606"/>
          <ac:spMkLst>
            <pc:docMk/>
            <pc:sldMk cId="911269808" sldId="268"/>
            <ac:spMk id="4" creationId="{734DF08B-C78F-4DB2-8B25-0250E898880A}"/>
          </ac:spMkLst>
        </pc:spChg>
        <pc:spChg chg="del">
          <ac:chgData name="Sarah Gothard" userId="0e53f415fda5f162" providerId="LiveId" clId="{9238B124-E947-4CE8-BC42-8269E9AAB563}" dt="2021-04-16T15:23:12.933" v="20" actId="26606"/>
          <ac:spMkLst>
            <pc:docMk/>
            <pc:sldMk cId="911269808" sldId="268"/>
            <ac:spMk id="37" creationId="{32BC26D8-82FB-445E-AA49-62A77D7C1EE0}"/>
          </ac:spMkLst>
        </pc:spChg>
        <pc:spChg chg="del">
          <ac:chgData name="Sarah Gothard" userId="0e53f415fda5f162" providerId="LiveId" clId="{9238B124-E947-4CE8-BC42-8269E9AAB563}" dt="2021-04-16T15:23:12.933" v="20" actId="26606"/>
          <ac:spMkLst>
            <pc:docMk/>
            <pc:sldMk cId="911269808" sldId="268"/>
            <ac:spMk id="39" creationId="{CB44330D-EA18-4254-AA95-EB49948539B8}"/>
          </ac:spMkLst>
        </pc:spChg>
        <pc:spChg chg="add">
          <ac:chgData name="Sarah Gothard" userId="0e53f415fda5f162" providerId="LiveId" clId="{9238B124-E947-4CE8-BC42-8269E9AAB563}" dt="2021-04-16T15:23:12.933" v="20" actId="26606"/>
          <ac:spMkLst>
            <pc:docMk/>
            <pc:sldMk cId="911269808" sldId="268"/>
            <ac:spMk id="44" creationId="{32BC26D8-82FB-445E-AA49-62A77D7C1EE0}"/>
          </ac:spMkLst>
        </pc:spChg>
        <pc:spChg chg="add">
          <ac:chgData name="Sarah Gothard" userId="0e53f415fda5f162" providerId="LiveId" clId="{9238B124-E947-4CE8-BC42-8269E9AAB563}" dt="2021-04-16T15:23:12.933" v="20" actId="26606"/>
          <ac:spMkLst>
            <pc:docMk/>
            <pc:sldMk cId="911269808" sldId="268"/>
            <ac:spMk id="46" creationId="{CB44330D-EA18-4254-AA95-EB49948539B8}"/>
          </ac:spMkLst>
        </pc:spChg>
        <pc:picChg chg="del">
          <ac:chgData name="Sarah Gothard" userId="0e53f415fda5f162" providerId="LiveId" clId="{9238B124-E947-4CE8-BC42-8269E9AAB563}" dt="2021-04-16T15:17:32.279" v="3" actId="478"/>
          <ac:picMkLst>
            <pc:docMk/>
            <pc:sldMk cId="911269808" sldId="268"/>
            <ac:picMk id="3" creationId="{168C673B-0A90-420D-820E-0C18CB4271FC}"/>
          </ac:picMkLst>
        </pc:picChg>
        <pc:picChg chg="add mod">
          <ac:chgData name="Sarah Gothard" userId="0e53f415fda5f162" providerId="LiveId" clId="{9238B124-E947-4CE8-BC42-8269E9AAB563}" dt="2021-04-16T15:23:46.331" v="22" actId="1035"/>
          <ac:picMkLst>
            <pc:docMk/>
            <pc:sldMk cId="911269808" sldId="268"/>
            <ac:picMk id="5" creationId="{188ED87E-59E6-42B0-989F-D2F7D5D2B6C2}"/>
          </ac:picMkLst>
        </pc:picChg>
      </pc:sldChg>
      <pc:sldChg chg="addSp delSp modSp add mod setBg delDesignElem">
        <pc:chgData name="Sarah Gothard" userId="0e53f415fda5f162" providerId="LiveId" clId="{9238B124-E947-4CE8-BC42-8269E9AAB563}" dt="2021-04-16T15:23:49.503" v="24" actId="26606"/>
        <pc:sldMkLst>
          <pc:docMk/>
          <pc:sldMk cId="907074124" sldId="269"/>
        </pc:sldMkLst>
        <pc:spChg chg="ord">
          <ac:chgData name="Sarah Gothard" userId="0e53f415fda5f162" providerId="LiveId" clId="{9238B124-E947-4CE8-BC42-8269E9AAB563}" dt="2021-04-16T15:23:49.503" v="24" actId="26606"/>
          <ac:spMkLst>
            <pc:docMk/>
            <pc:sldMk cId="907074124" sldId="269"/>
            <ac:spMk id="4" creationId="{734DF08B-C78F-4DB2-8B25-0250E898880A}"/>
          </ac:spMkLst>
        </pc:spChg>
        <pc:spChg chg="add">
          <ac:chgData name="Sarah Gothard" userId="0e53f415fda5f162" providerId="LiveId" clId="{9238B124-E947-4CE8-BC42-8269E9AAB563}" dt="2021-04-16T15:23:49.503" v="24" actId="26606"/>
          <ac:spMkLst>
            <pc:docMk/>
            <pc:sldMk cId="907074124" sldId="269"/>
            <ac:spMk id="9" creationId="{32BC26D8-82FB-445E-AA49-62A77D7C1EE0}"/>
          </ac:spMkLst>
        </pc:spChg>
        <pc:spChg chg="add">
          <ac:chgData name="Sarah Gothard" userId="0e53f415fda5f162" providerId="LiveId" clId="{9238B124-E947-4CE8-BC42-8269E9AAB563}" dt="2021-04-16T15:23:49.503" v="24" actId="26606"/>
          <ac:spMkLst>
            <pc:docMk/>
            <pc:sldMk cId="907074124" sldId="269"/>
            <ac:spMk id="11" creationId="{CB44330D-EA18-4254-AA95-EB49948539B8}"/>
          </ac:spMkLst>
        </pc:spChg>
        <pc:spChg chg="del">
          <ac:chgData name="Sarah Gothard" userId="0e53f415fda5f162" providerId="LiveId" clId="{9238B124-E947-4CE8-BC42-8269E9AAB563}" dt="2021-04-16T15:17:35.271" v="6"/>
          <ac:spMkLst>
            <pc:docMk/>
            <pc:sldMk cId="907074124" sldId="269"/>
            <ac:spMk id="37" creationId="{32BC26D8-82FB-445E-AA49-62A77D7C1EE0}"/>
          </ac:spMkLst>
        </pc:spChg>
        <pc:spChg chg="del">
          <ac:chgData name="Sarah Gothard" userId="0e53f415fda5f162" providerId="LiveId" clId="{9238B124-E947-4CE8-BC42-8269E9AAB563}" dt="2021-04-16T15:17:35.271" v="6"/>
          <ac:spMkLst>
            <pc:docMk/>
            <pc:sldMk cId="907074124" sldId="269"/>
            <ac:spMk id="39" creationId="{CB44330D-EA18-4254-AA95-EB49948539B8}"/>
          </ac:spMkLst>
        </pc:spChg>
        <pc:picChg chg="add mod">
          <ac:chgData name="Sarah Gothard" userId="0e53f415fda5f162" providerId="LiveId" clId="{9238B124-E947-4CE8-BC42-8269E9AAB563}" dt="2021-04-16T15:23:49.503" v="24" actId="26606"/>
          <ac:picMkLst>
            <pc:docMk/>
            <pc:sldMk cId="907074124" sldId="269"/>
            <ac:picMk id="3" creationId="{E85A1C14-AE3B-492D-BEA6-745FE5C952D6}"/>
          </ac:picMkLst>
        </pc:picChg>
      </pc:sldChg>
      <pc:sldChg chg="del">
        <pc:chgData name="Sarah Gothard" userId="0e53f415fda5f162" providerId="LiveId" clId="{9238B124-E947-4CE8-BC42-8269E9AAB563}" dt="2021-04-16T15:17:34.202" v="4" actId="47"/>
        <pc:sldMkLst>
          <pc:docMk/>
          <pc:sldMk cId="3200270098" sldId="269"/>
        </pc:sldMkLst>
      </pc:sldChg>
      <pc:sldChg chg="addSp delSp modSp add mod setBg delDesignElem">
        <pc:chgData name="Sarah Gothard" userId="0e53f415fda5f162" providerId="LiveId" clId="{9238B124-E947-4CE8-BC42-8269E9AAB563}" dt="2021-04-16T15:24:00.971" v="26" actId="26606"/>
        <pc:sldMkLst>
          <pc:docMk/>
          <pc:sldMk cId="1836412175" sldId="270"/>
        </pc:sldMkLst>
        <pc:spChg chg="ord">
          <ac:chgData name="Sarah Gothard" userId="0e53f415fda5f162" providerId="LiveId" clId="{9238B124-E947-4CE8-BC42-8269E9AAB563}" dt="2021-04-16T15:24:00.971" v="26" actId="26606"/>
          <ac:spMkLst>
            <pc:docMk/>
            <pc:sldMk cId="1836412175" sldId="270"/>
            <ac:spMk id="4" creationId="{734DF08B-C78F-4DB2-8B25-0250E898880A}"/>
          </ac:spMkLst>
        </pc:spChg>
        <pc:spChg chg="add">
          <ac:chgData name="Sarah Gothard" userId="0e53f415fda5f162" providerId="LiveId" clId="{9238B124-E947-4CE8-BC42-8269E9AAB563}" dt="2021-04-16T15:24:00.971" v="26" actId="26606"/>
          <ac:spMkLst>
            <pc:docMk/>
            <pc:sldMk cId="1836412175" sldId="270"/>
            <ac:spMk id="9" creationId="{32BC26D8-82FB-445E-AA49-62A77D7C1EE0}"/>
          </ac:spMkLst>
        </pc:spChg>
        <pc:spChg chg="add">
          <ac:chgData name="Sarah Gothard" userId="0e53f415fda5f162" providerId="LiveId" clId="{9238B124-E947-4CE8-BC42-8269E9AAB563}" dt="2021-04-16T15:24:00.971" v="26" actId="26606"/>
          <ac:spMkLst>
            <pc:docMk/>
            <pc:sldMk cId="1836412175" sldId="270"/>
            <ac:spMk id="11" creationId="{CB44330D-EA18-4254-AA95-EB49948539B8}"/>
          </ac:spMkLst>
        </pc:spChg>
        <pc:spChg chg="del">
          <ac:chgData name="Sarah Gothard" userId="0e53f415fda5f162" providerId="LiveId" clId="{9238B124-E947-4CE8-BC42-8269E9AAB563}" dt="2021-04-16T15:17:35.434" v="8"/>
          <ac:spMkLst>
            <pc:docMk/>
            <pc:sldMk cId="1836412175" sldId="270"/>
            <ac:spMk id="37" creationId="{32BC26D8-82FB-445E-AA49-62A77D7C1EE0}"/>
          </ac:spMkLst>
        </pc:spChg>
        <pc:spChg chg="del">
          <ac:chgData name="Sarah Gothard" userId="0e53f415fda5f162" providerId="LiveId" clId="{9238B124-E947-4CE8-BC42-8269E9AAB563}" dt="2021-04-16T15:17:35.434" v="8"/>
          <ac:spMkLst>
            <pc:docMk/>
            <pc:sldMk cId="1836412175" sldId="270"/>
            <ac:spMk id="39" creationId="{CB44330D-EA18-4254-AA95-EB49948539B8}"/>
          </ac:spMkLst>
        </pc:spChg>
        <pc:picChg chg="add mod">
          <ac:chgData name="Sarah Gothard" userId="0e53f415fda5f162" providerId="LiveId" clId="{9238B124-E947-4CE8-BC42-8269E9AAB563}" dt="2021-04-16T15:24:00.971" v="26" actId="26606"/>
          <ac:picMkLst>
            <pc:docMk/>
            <pc:sldMk cId="1836412175" sldId="270"/>
            <ac:picMk id="3" creationId="{6A4C16AF-ADFD-460D-BB76-F5E23FCB7660}"/>
          </ac:picMkLst>
        </pc:picChg>
      </pc:sldChg>
      <pc:sldChg chg="del">
        <pc:chgData name="Sarah Gothard" userId="0e53f415fda5f162" providerId="LiveId" clId="{9238B124-E947-4CE8-BC42-8269E9AAB563}" dt="2021-04-16T15:17:34.202" v="4" actId="47"/>
        <pc:sldMkLst>
          <pc:docMk/>
          <pc:sldMk cId="2696970746" sldId="270"/>
        </pc:sldMkLst>
      </pc:sldChg>
      <pc:sldChg chg="delSp add del setBg delDesignElem">
        <pc:chgData name="Sarah Gothard" userId="0e53f415fda5f162" providerId="LiveId" clId="{9238B124-E947-4CE8-BC42-8269E9AAB563}" dt="2021-04-16T15:24:48.666" v="35" actId="47"/>
        <pc:sldMkLst>
          <pc:docMk/>
          <pc:sldMk cId="420353552" sldId="271"/>
        </pc:sldMkLst>
        <pc:spChg chg="del">
          <ac:chgData name="Sarah Gothard" userId="0e53f415fda5f162" providerId="LiveId" clId="{9238B124-E947-4CE8-BC42-8269E9AAB563}" dt="2021-04-16T15:17:35.633" v="10"/>
          <ac:spMkLst>
            <pc:docMk/>
            <pc:sldMk cId="420353552" sldId="271"/>
            <ac:spMk id="37" creationId="{32BC26D8-82FB-445E-AA49-62A77D7C1EE0}"/>
          </ac:spMkLst>
        </pc:spChg>
        <pc:spChg chg="del">
          <ac:chgData name="Sarah Gothard" userId="0e53f415fda5f162" providerId="LiveId" clId="{9238B124-E947-4CE8-BC42-8269E9AAB563}" dt="2021-04-16T15:17:35.633" v="10"/>
          <ac:spMkLst>
            <pc:docMk/>
            <pc:sldMk cId="420353552" sldId="271"/>
            <ac:spMk id="39" creationId="{CB44330D-EA18-4254-AA95-EB49948539B8}"/>
          </ac:spMkLst>
        </pc:spChg>
      </pc:sldChg>
      <pc:sldChg chg="del">
        <pc:chgData name="Sarah Gothard" userId="0e53f415fda5f162" providerId="LiveId" clId="{9238B124-E947-4CE8-BC42-8269E9AAB563}" dt="2021-04-16T15:17:34.202" v="4" actId="47"/>
        <pc:sldMkLst>
          <pc:docMk/>
          <pc:sldMk cId="1512778095" sldId="271"/>
        </pc:sldMkLst>
      </pc:sldChg>
      <pc:sldChg chg="del">
        <pc:chgData name="Sarah Gothard" userId="0e53f415fda5f162" providerId="LiveId" clId="{9238B124-E947-4CE8-BC42-8269E9AAB563}" dt="2021-04-16T15:17:34.202" v="4" actId="47"/>
        <pc:sldMkLst>
          <pc:docMk/>
          <pc:sldMk cId="1573261911" sldId="272"/>
        </pc:sldMkLst>
      </pc:sldChg>
      <pc:sldChg chg="delSp add del setBg delDesignElem">
        <pc:chgData name="Sarah Gothard" userId="0e53f415fda5f162" providerId="LiveId" clId="{9238B124-E947-4CE8-BC42-8269E9AAB563}" dt="2021-04-16T15:24:50.549" v="36" actId="47"/>
        <pc:sldMkLst>
          <pc:docMk/>
          <pc:sldMk cId="4010018842" sldId="272"/>
        </pc:sldMkLst>
        <pc:spChg chg="del">
          <ac:chgData name="Sarah Gothard" userId="0e53f415fda5f162" providerId="LiveId" clId="{9238B124-E947-4CE8-BC42-8269E9AAB563}" dt="2021-04-16T15:17:35.820" v="12"/>
          <ac:spMkLst>
            <pc:docMk/>
            <pc:sldMk cId="4010018842" sldId="272"/>
            <ac:spMk id="37" creationId="{32BC26D8-82FB-445E-AA49-62A77D7C1EE0}"/>
          </ac:spMkLst>
        </pc:spChg>
        <pc:spChg chg="del">
          <ac:chgData name="Sarah Gothard" userId="0e53f415fda5f162" providerId="LiveId" clId="{9238B124-E947-4CE8-BC42-8269E9AAB563}" dt="2021-04-16T15:17:35.820" v="12"/>
          <ac:spMkLst>
            <pc:docMk/>
            <pc:sldMk cId="4010018842" sldId="272"/>
            <ac:spMk id="39" creationId="{CB44330D-EA18-4254-AA95-EB49948539B8}"/>
          </ac:spMkLst>
        </pc:spChg>
      </pc:sldChg>
      <pc:sldChg chg="delSp add del setBg delDesignElem">
        <pc:chgData name="Sarah Gothard" userId="0e53f415fda5f162" providerId="LiveId" clId="{9238B124-E947-4CE8-BC42-8269E9AAB563}" dt="2021-04-16T15:24:52.387" v="37" actId="47"/>
        <pc:sldMkLst>
          <pc:docMk/>
          <pc:sldMk cId="2798128340" sldId="273"/>
        </pc:sldMkLst>
        <pc:spChg chg="del">
          <ac:chgData name="Sarah Gothard" userId="0e53f415fda5f162" providerId="LiveId" clId="{9238B124-E947-4CE8-BC42-8269E9AAB563}" dt="2021-04-16T15:17:36.008" v="14"/>
          <ac:spMkLst>
            <pc:docMk/>
            <pc:sldMk cId="2798128340" sldId="273"/>
            <ac:spMk id="37" creationId="{32BC26D8-82FB-445E-AA49-62A77D7C1EE0}"/>
          </ac:spMkLst>
        </pc:spChg>
        <pc:spChg chg="del">
          <ac:chgData name="Sarah Gothard" userId="0e53f415fda5f162" providerId="LiveId" clId="{9238B124-E947-4CE8-BC42-8269E9AAB563}" dt="2021-04-16T15:17:36.008" v="14"/>
          <ac:spMkLst>
            <pc:docMk/>
            <pc:sldMk cId="2798128340" sldId="273"/>
            <ac:spMk id="39" creationId="{CB44330D-EA18-4254-AA95-EB49948539B8}"/>
          </ac:spMkLst>
        </pc:spChg>
      </pc:sldChg>
      <pc:sldChg chg="del">
        <pc:chgData name="Sarah Gothard" userId="0e53f415fda5f162" providerId="LiveId" clId="{9238B124-E947-4CE8-BC42-8269E9AAB563}" dt="2021-04-16T15:17:34.202" v="4" actId="47"/>
        <pc:sldMkLst>
          <pc:docMk/>
          <pc:sldMk cId="4062238022" sldId="273"/>
        </pc:sldMkLst>
      </pc:sldChg>
      <pc:sldChg chg="del">
        <pc:chgData name="Sarah Gothard" userId="0e53f415fda5f162" providerId="LiveId" clId="{9238B124-E947-4CE8-BC42-8269E9AAB563}" dt="2021-04-16T15:17:34.202" v="4" actId="47"/>
        <pc:sldMkLst>
          <pc:docMk/>
          <pc:sldMk cId="1131580757" sldId="274"/>
        </pc:sldMkLst>
      </pc:sldChg>
      <pc:sldChg chg="delSp add del setBg delDesignElem">
        <pc:chgData name="Sarah Gothard" userId="0e53f415fda5f162" providerId="LiveId" clId="{9238B124-E947-4CE8-BC42-8269E9AAB563}" dt="2021-04-16T15:24:53.341" v="38" actId="47"/>
        <pc:sldMkLst>
          <pc:docMk/>
          <pc:sldMk cId="3518727220" sldId="274"/>
        </pc:sldMkLst>
        <pc:spChg chg="del">
          <ac:chgData name="Sarah Gothard" userId="0e53f415fda5f162" providerId="LiveId" clId="{9238B124-E947-4CE8-BC42-8269E9AAB563}" dt="2021-04-16T15:17:36.187" v="16"/>
          <ac:spMkLst>
            <pc:docMk/>
            <pc:sldMk cId="3518727220" sldId="274"/>
            <ac:spMk id="37" creationId="{32BC26D8-82FB-445E-AA49-62A77D7C1EE0}"/>
          </ac:spMkLst>
        </pc:spChg>
        <pc:spChg chg="del">
          <ac:chgData name="Sarah Gothard" userId="0e53f415fda5f162" providerId="LiveId" clId="{9238B124-E947-4CE8-BC42-8269E9AAB563}" dt="2021-04-16T15:17:36.187" v="16"/>
          <ac:spMkLst>
            <pc:docMk/>
            <pc:sldMk cId="3518727220" sldId="274"/>
            <ac:spMk id="39" creationId="{CB44330D-EA18-4254-AA95-EB49948539B8}"/>
          </ac:spMkLst>
        </pc:spChg>
      </pc:sldChg>
      <pc:sldChg chg="delSp add del setBg delDesignElem">
        <pc:chgData name="Sarah Gothard" userId="0e53f415fda5f162" providerId="LiveId" clId="{9238B124-E947-4CE8-BC42-8269E9AAB563}" dt="2021-04-16T15:24:55.062" v="39" actId="47"/>
        <pc:sldMkLst>
          <pc:docMk/>
          <pc:sldMk cId="3680788183" sldId="275"/>
        </pc:sldMkLst>
        <pc:spChg chg="del">
          <ac:chgData name="Sarah Gothard" userId="0e53f415fda5f162" providerId="LiveId" clId="{9238B124-E947-4CE8-BC42-8269E9AAB563}" dt="2021-04-16T15:17:36.372" v="18"/>
          <ac:spMkLst>
            <pc:docMk/>
            <pc:sldMk cId="3680788183" sldId="275"/>
            <ac:spMk id="37" creationId="{32BC26D8-82FB-445E-AA49-62A77D7C1EE0}"/>
          </ac:spMkLst>
        </pc:spChg>
        <pc:spChg chg="del">
          <ac:chgData name="Sarah Gothard" userId="0e53f415fda5f162" providerId="LiveId" clId="{9238B124-E947-4CE8-BC42-8269E9AAB563}" dt="2021-04-16T15:17:36.372" v="18"/>
          <ac:spMkLst>
            <pc:docMk/>
            <pc:sldMk cId="3680788183" sldId="275"/>
            <ac:spMk id="39" creationId="{CB44330D-EA18-4254-AA95-EB49948539B8}"/>
          </ac:spMkLst>
        </pc:spChg>
      </pc:sldChg>
      <pc:sldChg chg="add">
        <pc:chgData name="Sarah Gothard" userId="0e53f415fda5f162" providerId="LiveId" clId="{9238B124-E947-4CE8-BC42-8269E9AAB563}" dt="2021-04-16T15:24:07.791" v="27" actId="2890"/>
        <pc:sldMkLst>
          <pc:docMk/>
          <pc:sldMk cId="711761602" sldId="276"/>
        </pc:sldMkLst>
      </pc:sldChg>
      <pc:sldChg chg="del">
        <pc:chgData name="Sarah Gothard" userId="0e53f415fda5f162" providerId="LiveId" clId="{9238B124-E947-4CE8-BC42-8269E9AAB563}" dt="2021-04-16T15:17:34.202" v="4" actId="47"/>
        <pc:sldMkLst>
          <pc:docMk/>
          <pc:sldMk cId="2149013551" sldId="276"/>
        </pc:sldMkLst>
      </pc:sldChg>
      <pc:sldChg chg="del">
        <pc:chgData name="Sarah Gothard" userId="0e53f415fda5f162" providerId="LiveId" clId="{9238B124-E947-4CE8-BC42-8269E9AAB563}" dt="2021-04-16T15:17:34.202" v="4" actId="47"/>
        <pc:sldMkLst>
          <pc:docMk/>
          <pc:sldMk cId="3875651020" sldId="277"/>
        </pc:sldMkLst>
      </pc:sldChg>
      <pc:sldChg chg="add">
        <pc:chgData name="Sarah Gothard" userId="0e53f415fda5f162" providerId="LiveId" clId="{9238B124-E947-4CE8-BC42-8269E9AAB563}" dt="2021-04-16T15:24:11.208" v="28" actId="2890"/>
        <pc:sldMkLst>
          <pc:docMk/>
          <pc:sldMk cId="4026808342" sldId="277"/>
        </pc:sldMkLst>
      </pc:sldChg>
      <pc:sldChg chg="add">
        <pc:chgData name="Sarah Gothard" userId="0e53f415fda5f162" providerId="LiveId" clId="{9238B124-E947-4CE8-BC42-8269E9AAB563}" dt="2021-04-16T15:24:14.296" v="29" actId="2890"/>
        <pc:sldMkLst>
          <pc:docMk/>
          <pc:sldMk cId="1573547539" sldId="278"/>
        </pc:sldMkLst>
      </pc:sldChg>
      <pc:sldChg chg="del">
        <pc:chgData name="Sarah Gothard" userId="0e53f415fda5f162" providerId="LiveId" clId="{9238B124-E947-4CE8-BC42-8269E9AAB563}" dt="2021-04-16T15:17:34.202" v="4" actId="47"/>
        <pc:sldMkLst>
          <pc:docMk/>
          <pc:sldMk cId="3020764474" sldId="278"/>
        </pc:sldMkLst>
      </pc:sldChg>
      <pc:sldChg chg="add del">
        <pc:chgData name="Sarah Gothard" userId="0e53f415fda5f162" providerId="LiveId" clId="{9238B124-E947-4CE8-BC42-8269E9AAB563}" dt="2021-04-16T15:24:46.911" v="34" actId="47"/>
        <pc:sldMkLst>
          <pc:docMk/>
          <pc:sldMk cId="1837108574" sldId="279"/>
        </pc:sldMkLst>
      </pc:sldChg>
      <pc:sldChg chg="del">
        <pc:chgData name="Sarah Gothard" userId="0e53f415fda5f162" providerId="LiveId" clId="{9238B124-E947-4CE8-BC42-8269E9AAB563}" dt="2021-04-16T15:17:34.202" v="4" actId="47"/>
        <pc:sldMkLst>
          <pc:docMk/>
          <pc:sldMk cId="2346688344" sldId="279"/>
        </pc:sldMkLst>
      </pc:sldChg>
      <pc:sldChg chg="addSp modSp add mod setBg">
        <pc:chgData name="Sarah Gothard" userId="0e53f415fda5f162" providerId="LiveId" clId="{9238B124-E947-4CE8-BC42-8269E9AAB563}" dt="2021-04-16T15:27:57.932" v="41" actId="26606"/>
        <pc:sldMkLst>
          <pc:docMk/>
          <pc:sldMk cId="1505980432" sldId="280"/>
        </pc:sldMkLst>
        <pc:spChg chg="ord">
          <ac:chgData name="Sarah Gothard" userId="0e53f415fda5f162" providerId="LiveId" clId="{9238B124-E947-4CE8-BC42-8269E9AAB563}" dt="2021-04-16T15:27:57.932" v="41" actId="26606"/>
          <ac:spMkLst>
            <pc:docMk/>
            <pc:sldMk cId="1505980432" sldId="280"/>
            <ac:spMk id="4" creationId="{734DF08B-C78F-4DB2-8B25-0250E898880A}"/>
          </ac:spMkLst>
        </pc:spChg>
        <pc:spChg chg="add">
          <ac:chgData name="Sarah Gothard" userId="0e53f415fda5f162" providerId="LiveId" clId="{9238B124-E947-4CE8-BC42-8269E9AAB563}" dt="2021-04-16T15:27:57.932" v="41" actId="26606"/>
          <ac:spMkLst>
            <pc:docMk/>
            <pc:sldMk cId="1505980432" sldId="280"/>
            <ac:spMk id="9" creationId="{32BC26D8-82FB-445E-AA49-62A77D7C1EE0}"/>
          </ac:spMkLst>
        </pc:spChg>
        <pc:spChg chg="add">
          <ac:chgData name="Sarah Gothard" userId="0e53f415fda5f162" providerId="LiveId" clId="{9238B124-E947-4CE8-BC42-8269E9AAB563}" dt="2021-04-16T15:27:57.932" v="41" actId="26606"/>
          <ac:spMkLst>
            <pc:docMk/>
            <pc:sldMk cId="1505980432" sldId="280"/>
            <ac:spMk id="11" creationId="{CB44330D-EA18-4254-AA95-EB49948539B8}"/>
          </ac:spMkLst>
        </pc:spChg>
        <pc:picChg chg="add mod">
          <ac:chgData name="Sarah Gothard" userId="0e53f415fda5f162" providerId="LiveId" clId="{9238B124-E947-4CE8-BC42-8269E9AAB563}" dt="2021-04-16T15:27:57.932" v="41" actId="26606"/>
          <ac:picMkLst>
            <pc:docMk/>
            <pc:sldMk cId="1505980432" sldId="280"/>
            <ac:picMk id="3" creationId="{24711A5C-9C5D-488B-9F24-9556960D007D}"/>
          </ac:picMkLst>
        </pc:picChg>
      </pc:sldChg>
      <pc:sldChg chg="addSp modSp add mod setBg">
        <pc:chgData name="Sarah Gothard" userId="0e53f415fda5f162" providerId="LiveId" clId="{9238B124-E947-4CE8-BC42-8269E9AAB563}" dt="2021-04-16T15:28:31.703" v="43" actId="26606"/>
        <pc:sldMkLst>
          <pc:docMk/>
          <pc:sldMk cId="3400850179" sldId="281"/>
        </pc:sldMkLst>
        <pc:spChg chg="ord">
          <ac:chgData name="Sarah Gothard" userId="0e53f415fda5f162" providerId="LiveId" clId="{9238B124-E947-4CE8-BC42-8269E9AAB563}" dt="2021-04-16T15:28:31.703" v="43" actId="26606"/>
          <ac:spMkLst>
            <pc:docMk/>
            <pc:sldMk cId="3400850179" sldId="281"/>
            <ac:spMk id="4" creationId="{734DF08B-C78F-4DB2-8B25-0250E898880A}"/>
          </ac:spMkLst>
        </pc:spChg>
        <pc:spChg chg="add">
          <ac:chgData name="Sarah Gothard" userId="0e53f415fda5f162" providerId="LiveId" clId="{9238B124-E947-4CE8-BC42-8269E9AAB563}" dt="2021-04-16T15:28:31.703" v="43" actId="26606"/>
          <ac:spMkLst>
            <pc:docMk/>
            <pc:sldMk cId="3400850179" sldId="281"/>
            <ac:spMk id="9" creationId="{32BC26D8-82FB-445E-AA49-62A77D7C1EE0}"/>
          </ac:spMkLst>
        </pc:spChg>
        <pc:spChg chg="add">
          <ac:chgData name="Sarah Gothard" userId="0e53f415fda5f162" providerId="LiveId" clId="{9238B124-E947-4CE8-BC42-8269E9AAB563}" dt="2021-04-16T15:28:31.703" v="43" actId="26606"/>
          <ac:spMkLst>
            <pc:docMk/>
            <pc:sldMk cId="3400850179" sldId="281"/>
            <ac:spMk id="11" creationId="{CB44330D-EA18-4254-AA95-EB49948539B8}"/>
          </ac:spMkLst>
        </pc:spChg>
        <pc:picChg chg="add mod">
          <ac:chgData name="Sarah Gothard" userId="0e53f415fda5f162" providerId="LiveId" clId="{9238B124-E947-4CE8-BC42-8269E9AAB563}" dt="2021-04-16T15:28:31.703" v="43" actId="26606"/>
          <ac:picMkLst>
            <pc:docMk/>
            <pc:sldMk cId="3400850179" sldId="281"/>
            <ac:picMk id="3" creationId="{C9FA2D84-9B5E-43C8-BB69-DF0891F9F6D7}"/>
          </ac:picMkLst>
        </pc:picChg>
      </pc:sldChg>
      <pc:sldChg chg="addSp modSp add mod setBg">
        <pc:chgData name="Sarah Gothard" userId="0e53f415fda5f162" providerId="LiveId" clId="{9238B124-E947-4CE8-BC42-8269E9AAB563}" dt="2021-04-16T15:30:43.678" v="45" actId="26606"/>
        <pc:sldMkLst>
          <pc:docMk/>
          <pc:sldMk cId="2145528432" sldId="282"/>
        </pc:sldMkLst>
        <pc:spChg chg="ord">
          <ac:chgData name="Sarah Gothard" userId="0e53f415fda5f162" providerId="LiveId" clId="{9238B124-E947-4CE8-BC42-8269E9AAB563}" dt="2021-04-16T15:30:43.678" v="45" actId="26606"/>
          <ac:spMkLst>
            <pc:docMk/>
            <pc:sldMk cId="2145528432" sldId="282"/>
            <ac:spMk id="4" creationId="{734DF08B-C78F-4DB2-8B25-0250E898880A}"/>
          </ac:spMkLst>
        </pc:spChg>
        <pc:spChg chg="add">
          <ac:chgData name="Sarah Gothard" userId="0e53f415fda5f162" providerId="LiveId" clId="{9238B124-E947-4CE8-BC42-8269E9AAB563}" dt="2021-04-16T15:30:43.678" v="45" actId="26606"/>
          <ac:spMkLst>
            <pc:docMk/>
            <pc:sldMk cId="2145528432" sldId="282"/>
            <ac:spMk id="9" creationId="{32BC26D8-82FB-445E-AA49-62A77D7C1EE0}"/>
          </ac:spMkLst>
        </pc:spChg>
        <pc:spChg chg="add">
          <ac:chgData name="Sarah Gothard" userId="0e53f415fda5f162" providerId="LiveId" clId="{9238B124-E947-4CE8-BC42-8269E9AAB563}" dt="2021-04-16T15:30:43.678" v="45" actId="26606"/>
          <ac:spMkLst>
            <pc:docMk/>
            <pc:sldMk cId="2145528432" sldId="282"/>
            <ac:spMk id="11" creationId="{CB44330D-EA18-4254-AA95-EB49948539B8}"/>
          </ac:spMkLst>
        </pc:spChg>
        <pc:picChg chg="add mod">
          <ac:chgData name="Sarah Gothard" userId="0e53f415fda5f162" providerId="LiveId" clId="{9238B124-E947-4CE8-BC42-8269E9AAB563}" dt="2021-04-16T15:30:43.678" v="45" actId="26606"/>
          <ac:picMkLst>
            <pc:docMk/>
            <pc:sldMk cId="2145528432" sldId="282"/>
            <ac:picMk id="3" creationId="{1A26F265-DC63-4DD1-9E53-AA65A4E4FC22}"/>
          </ac:picMkLst>
        </pc:picChg>
      </pc:sldChg>
      <pc:sldChg chg="addSp delSp modSp add mod setBg">
        <pc:chgData name="Sarah Gothard" userId="0e53f415fda5f162" providerId="LiveId" clId="{9238B124-E947-4CE8-BC42-8269E9AAB563}" dt="2021-04-16T15:32:54.634" v="100" actId="26606"/>
        <pc:sldMkLst>
          <pc:docMk/>
          <pc:sldMk cId="1222742652" sldId="283"/>
        </pc:sldMkLst>
        <pc:spChg chg="add del ord">
          <ac:chgData name="Sarah Gothard" userId="0e53f415fda5f162" providerId="LiveId" clId="{9238B124-E947-4CE8-BC42-8269E9AAB563}" dt="2021-04-16T15:32:54.634" v="100" actId="26606"/>
          <ac:spMkLst>
            <pc:docMk/>
            <pc:sldMk cId="1222742652" sldId="283"/>
            <ac:spMk id="4" creationId="{734DF08B-C78F-4DB2-8B25-0250E898880A}"/>
          </ac:spMkLst>
        </pc:spChg>
        <pc:spChg chg="add">
          <ac:chgData name="Sarah Gothard" userId="0e53f415fda5f162" providerId="LiveId" clId="{9238B124-E947-4CE8-BC42-8269E9AAB563}" dt="2021-04-16T15:32:54.634" v="100" actId="26606"/>
          <ac:spMkLst>
            <pc:docMk/>
            <pc:sldMk cId="1222742652" sldId="283"/>
            <ac:spMk id="13" creationId="{32BC26D8-82FB-445E-AA49-62A77D7C1EE0}"/>
          </ac:spMkLst>
        </pc:spChg>
        <pc:spChg chg="add">
          <ac:chgData name="Sarah Gothard" userId="0e53f415fda5f162" providerId="LiveId" clId="{9238B124-E947-4CE8-BC42-8269E9AAB563}" dt="2021-04-16T15:32:54.634" v="100" actId="26606"/>
          <ac:spMkLst>
            <pc:docMk/>
            <pc:sldMk cId="1222742652" sldId="283"/>
            <ac:spMk id="15" creationId="{CB44330D-EA18-4254-AA95-EB49948539B8}"/>
          </ac:spMkLst>
        </pc:spChg>
        <pc:picChg chg="add del mod">
          <ac:chgData name="Sarah Gothard" userId="0e53f415fda5f162" providerId="LiveId" clId="{9238B124-E947-4CE8-BC42-8269E9AAB563}" dt="2021-04-16T15:32:52.802" v="98" actId="478"/>
          <ac:picMkLst>
            <pc:docMk/>
            <pc:sldMk cId="1222742652" sldId="283"/>
            <ac:picMk id="3" creationId="{4C1B4572-42DE-469D-9166-83A7B97D2B58}"/>
          </ac:picMkLst>
        </pc:picChg>
        <pc:picChg chg="add del mod">
          <ac:chgData name="Sarah Gothard" userId="0e53f415fda5f162" providerId="LiveId" clId="{9238B124-E947-4CE8-BC42-8269E9AAB563}" dt="2021-04-16T15:32:52.802" v="98" actId="478"/>
          <ac:picMkLst>
            <pc:docMk/>
            <pc:sldMk cId="1222742652" sldId="283"/>
            <ac:picMk id="6" creationId="{127B4BC7-86A7-4964-BE26-E98319F9E193}"/>
          </ac:picMkLst>
        </pc:picChg>
        <pc:picChg chg="add mod">
          <ac:chgData name="Sarah Gothard" userId="0e53f415fda5f162" providerId="LiveId" clId="{9238B124-E947-4CE8-BC42-8269E9AAB563}" dt="2021-04-16T15:32:54.634" v="100" actId="26606"/>
          <ac:picMkLst>
            <pc:docMk/>
            <pc:sldMk cId="1222742652" sldId="283"/>
            <ac:picMk id="8" creationId="{385D223C-C3D2-4F30-AEEA-A4E84EB43C09}"/>
          </ac:picMkLst>
        </pc:picChg>
      </pc:sldChg>
      <pc:sldChg chg="addSp modSp add mod setBg">
        <pc:chgData name="Sarah Gothard" userId="0e53f415fda5f162" providerId="LiveId" clId="{9238B124-E947-4CE8-BC42-8269E9AAB563}" dt="2021-04-16T15:34:54.992" v="102" actId="26606"/>
        <pc:sldMkLst>
          <pc:docMk/>
          <pc:sldMk cId="1172175308" sldId="284"/>
        </pc:sldMkLst>
        <pc:spChg chg="ord">
          <ac:chgData name="Sarah Gothard" userId="0e53f415fda5f162" providerId="LiveId" clId="{9238B124-E947-4CE8-BC42-8269E9AAB563}" dt="2021-04-16T15:34:54.992" v="102" actId="26606"/>
          <ac:spMkLst>
            <pc:docMk/>
            <pc:sldMk cId="1172175308" sldId="284"/>
            <ac:spMk id="4" creationId="{734DF08B-C78F-4DB2-8B25-0250E898880A}"/>
          </ac:spMkLst>
        </pc:spChg>
        <pc:spChg chg="add">
          <ac:chgData name="Sarah Gothard" userId="0e53f415fda5f162" providerId="LiveId" clId="{9238B124-E947-4CE8-BC42-8269E9AAB563}" dt="2021-04-16T15:34:54.992" v="102" actId="26606"/>
          <ac:spMkLst>
            <pc:docMk/>
            <pc:sldMk cId="1172175308" sldId="284"/>
            <ac:spMk id="9" creationId="{32BC26D8-82FB-445E-AA49-62A77D7C1EE0}"/>
          </ac:spMkLst>
        </pc:spChg>
        <pc:spChg chg="add">
          <ac:chgData name="Sarah Gothard" userId="0e53f415fda5f162" providerId="LiveId" clId="{9238B124-E947-4CE8-BC42-8269E9AAB563}" dt="2021-04-16T15:34:54.992" v="102" actId="26606"/>
          <ac:spMkLst>
            <pc:docMk/>
            <pc:sldMk cId="1172175308" sldId="284"/>
            <ac:spMk id="11" creationId="{CB44330D-EA18-4254-AA95-EB49948539B8}"/>
          </ac:spMkLst>
        </pc:spChg>
        <pc:picChg chg="add mod">
          <ac:chgData name="Sarah Gothard" userId="0e53f415fda5f162" providerId="LiveId" clId="{9238B124-E947-4CE8-BC42-8269E9AAB563}" dt="2021-04-16T15:34:54.992" v="102" actId="26606"/>
          <ac:picMkLst>
            <pc:docMk/>
            <pc:sldMk cId="1172175308" sldId="284"/>
            <ac:picMk id="3" creationId="{79B12E15-F142-4F36-8DF3-1105D9A155CB}"/>
          </ac:picMkLst>
        </pc:picChg>
      </pc:sldChg>
      <pc:sldChg chg="addSp modSp add mod setBg">
        <pc:chgData name="Sarah Gothard" userId="0e53f415fda5f162" providerId="LiveId" clId="{9238B124-E947-4CE8-BC42-8269E9AAB563}" dt="2021-04-16T15:35:14.891" v="104" actId="26606"/>
        <pc:sldMkLst>
          <pc:docMk/>
          <pc:sldMk cId="3403572407" sldId="285"/>
        </pc:sldMkLst>
        <pc:spChg chg="ord">
          <ac:chgData name="Sarah Gothard" userId="0e53f415fda5f162" providerId="LiveId" clId="{9238B124-E947-4CE8-BC42-8269E9AAB563}" dt="2021-04-16T15:35:14.891" v="104" actId="26606"/>
          <ac:spMkLst>
            <pc:docMk/>
            <pc:sldMk cId="3403572407" sldId="285"/>
            <ac:spMk id="4" creationId="{734DF08B-C78F-4DB2-8B25-0250E898880A}"/>
          </ac:spMkLst>
        </pc:spChg>
        <pc:spChg chg="add">
          <ac:chgData name="Sarah Gothard" userId="0e53f415fda5f162" providerId="LiveId" clId="{9238B124-E947-4CE8-BC42-8269E9AAB563}" dt="2021-04-16T15:35:14.891" v="104" actId="26606"/>
          <ac:spMkLst>
            <pc:docMk/>
            <pc:sldMk cId="3403572407" sldId="285"/>
            <ac:spMk id="9" creationId="{32BC26D8-82FB-445E-AA49-62A77D7C1EE0}"/>
          </ac:spMkLst>
        </pc:spChg>
        <pc:spChg chg="add">
          <ac:chgData name="Sarah Gothard" userId="0e53f415fda5f162" providerId="LiveId" clId="{9238B124-E947-4CE8-BC42-8269E9AAB563}" dt="2021-04-16T15:35:14.891" v="104" actId="26606"/>
          <ac:spMkLst>
            <pc:docMk/>
            <pc:sldMk cId="3403572407" sldId="285"/>
            <ac:spMk id="11" creationId="{CB44330D-EA18-4254-AA95-EB49948539B8}"/>
          </ac:spMkLst>
        </pc:spChg>
        <pc:picChg chg="add mod">
          <ac:chgData name="Sarah Gothard" userId="0e53f415fda5f162" providerId="LiveId" clId="{9238B124-E947-4CE8-BC42-8269E9AAB563}" dt="2021-04-16T15:35:14.891" v="104" actId="26606"/>
          <ac:picMkLst>
            <pc:docMk/>
            <pc:sldMk cId="3403572407" sldId="285"/>
            <ac:picMk id="3" creationId="{3FB03485-0CCF-44E8-97C7-B259C1D4C07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70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AD04AB-12FA-4D3A-B691-E98B459401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79277"/>
            <a:ext cx="10905066" cy="149944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7AE172D-1A07-B036-D566-FA85B6746D06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896CA1-DD89-C348-7F59-0B5C8057D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808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62E2F29-FA0A-726D-E717-AEA6C0B92862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9B859C-9693-3D91-A05D-DE4A12760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175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78A9072-09B4-B62F-0CFD-F834B6A7D2CB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FD7BCB-C826-1A3A-FD2D-AC7767B6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572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885246-ECF2-8477-CFAF-156BAE7A9F4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1F6D0-2EBD-A5EE-578F-C05A0FC98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547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AE212D0-A4E7-4555-8475-97D455436A9A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182839-38F5-7EB0-7439-D5522009A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269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41C0130-CB29-E8D6-C442-3BB61C74BB51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658877-8907-6BD8-A401-B82F0E674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074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5A930A9-B9C0-3A46-ADE5-2C97B8ABEB1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873A75-3CE9-E99A-2C4F-68E520CFB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412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033F981-96A4-12E2-3FA7-8E1CB56DC310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ABE5E7-D658-787A-9B6D-9930BD779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980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B3EFECD-B7F6-0CD7-FEA2-9DDF8D330E97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AF69F8-DD26-E9CD-0A2C-B50A41141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850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C2ACFDD-E607-9306-B45F-2D7BA2D278C7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17BD32-DA3C-4653-A57F-51E14D8FA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761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578ED34-CEA6-511C-924E-7B75DD52F965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35BB98-61F8-B850-5EE3-7A6F24FC4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528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8F87C4D-C4FA-DCCB-E1B4-63614387F6C5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E3E54-DB13-502E-AD66-73D393D97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742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70</Words>
  <Application>Microsoft Office PowerPoint</Application>
  <PresentationFormat>Widescreen</PresentationFormat>
  <Paragraphs>16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7</cp:revision>
  <dcterms:created xsi:type="dcterms:W3CDTF">2019-10-03T18:26:20Z</dcterms:created>
  <dcterms:modified xsi:type="dcterms:W3CDTF">2026-01-24T00:25:05Z</dcterms:modified>
</cp:coreProperties>
</file>