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13"/>
  </p:notesMasterIdLst>
  <p:handoutMasterIdLst>
    <p:handoutMasterId r:id="rId14"/>
  </p:handoutMasterIdLst>
  <p:sldIdLst>
    <p:sldId id="339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7B5B6-42CC-4679-8ACB-A433E947F81B}" v="22" dt="2020-06-12T01:10:20.32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34" d="100"/>
          <a:sy n="34" d="100"/>
        </p:scale>
        <p:origin x="5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2547B5B6-42CC-4679-8ACB-A433E947F81B}"/>
    <pc:docChg chg="custSel addSld modSld">
      <pc:chgData name="Sarah Gothard" userId="0e53f415fda5f162" providerId="LiveId" clId="{2547B5B6-42CC-4679-8ACB-A433E947F81B}" dt="2020-06-12T01:10:24.825" v="42" actId="1076"/>
      <pc:docMkLst>
        <pc:docMk/>
      </pc:docMkLst>
      <pc:sldChg chg="addSp delSp modSp">
        <pc:chgData name="Sarah Gothard" userId="0e53f415fda5f162" providerId="LiveId" clId="{2547B5B6-42CC-4679-8ACB-A433E947F81B}" dt="2020-06-12T00:55:01.927" v="3" actId="1076"/>
        <pc:sldMkLst>
          <pc:docMk/>
          <pc:sldMk cId="219344417" sldId="262"/>
        </pc:sldMkLst>
        <pc:spChg chg="del">
          <ac:chgData name="Sarah Gothard" userId="0e53f415fda5f162" providerId="LiveId" clId="{2547B5B6-42CC-4679-8ACB-A433E947F81B}" dt="2020-06-12T00:54:23.966" v="0" actId="478"/>
          <ac:spMkLst>
            <pc:docMk/>
            <pc:sldMk cId="219344417" sldId="262"/>
            <ac:spMk id="5" creationId="{51758FCC-16BE-4944-BAEA-A6F5B0DD3660}"/>
          </ac:spMkLst>
        </pc:spChg>
        <pc:picChg chg="add mod">
          <ac:chgData name="Sarah Gothard" userId="0e53f415fda5f162" providerId="LiveId" clId="{2547B5B6-42CC-4679-8ACB-A433E947F81B}" dt="2020-06-12T00:55:01.927" v="3" actId="1076"/>
          <ac:picMkLst>
            <pc:docMk/>
            <pc:sldMk cId="219344417" sldId="262"/>
            <ac:picMk id="3" creationId="{33B180C2-C507-4A0C-930B-B98DC4C4D5B1}"/>
          </ac:picMkLst>
        </pc:picChg>
      </pc:sldChg>
      <pc:sldChg chg="addSp modSp">
        <pc:chgData name="Sarah Gothard" userId="0e53f415fda5f162" providerId="LiveId" clId="{2547B5B6-42CC-4679-8ACB-A433E947F81B}" dt="2020-06-12T00:56:53.778" v="11" actId="1076"/>
        <pc:sldMkLst>
          <pc:docMk/>
          <pc:sldMk cId="795945589" sldId="264"/>
        </pc:sldMkLst>
        <pc:picChg chg="add mod">
          <ac:chgData name="Sarah Gothard" userId="0e53f415fda5f162" providerId="LiveId" clId="{2547B5B6-42CC-4679-8ACB-A433E947F81B}" dt="2020-06-12T00:56:53.778" v="11" actId="1076"/>
          <ac:picMkLst>
            <pc:docMk/>
            <pc:sldMk cId="795945589" sldId="264"/>
            <ac:picMk id="3" creationId="{F88B1F38-C259-4137-BD4C-06C3B78A3EF6}"/>
          </ac:picMkLst>
        </pc:picChg>
      </pc:sldChg>
      <pc:sldChg chg="addSp modSp add">
        <pc:chgData name="Sarah Gothard" userId="0e53f415fda5f162" providerId="LiveId" clId="{2547B5B6-42CC-4679-8ACB-A433E947F81B}" dt="2020-06-12T01:06:32.397" v="25" actId="1076"/>
        <pc:sldMkLst>
          <pc:docMk/>
          <pc:sldMk cId="3367445047" sldId="265"/>
        </pc:sldMkLst>
        <pc:picChg chg="add mod">
          <ac:chgData name="Sarah Gothard" userId="0e53f415fda5f162" providerId="LiveId" clId="{2547B5B6-42CC-4679-8ACB-A433E947F81B}" dt="2020-06-12T01:06:32.397" v="25" actId="1076"/>
          <ac:picMkLst>
            <pc:docMk/>
            <pc:sldMk cId="3367445047" sldId="265"/>
            <ac:picMk id="3" creationId="{35A980E8-9B11-496E-B9FE-1DD536D4139B}"/>
          </ac:picMkLst>
        </pc:picChg>
      </pc:sldChg>
      <pc:sldChg chg="addSp delSp modSp add">
        <pc:chgData name="Sarah Gothard" userId="0e53f415fda5f162" providerId="LiveId" clId="{2547B5B6-42CC-4679-8ACB-A433E947F81B}" dt="2020-06-12T01:08:25.071" v="34" actId="1076"/>
        <pc:sldMkLst>
          <pc:docMk/>
          <pc:sldMk cId="1031384343" sldId="266"/>
        </pc:sldMkLst>
        <pc:picChg chg="add del">
          <ac:chgData name="Sarah Gothard" userId="0e53f415fda5f162" providerId="LiveId" clId="{2547B5B6-42CC-4679-8ACB-A433E947F81B}" dt="2020-06-12T01:06:58.199" v="27"/>
          <ac:picMkLst>
            <pc:docMk/>
            <pc:sldMk cId="1031384343" sldId="266"/>
            <ac:picMk id="3" creationId="{CEED8BA2-0331-4465-8FCB-A502C45B5738}"/>
          </ac:picMkLst>
        </pc:picChg>
        <pc:picChg chg="add del">
          <ac:chgData name="Sarah Gothard" userId="0e53f415fda5f162" providerId="LiveId" clId="{2547B5B6-42CC-4679-8ACB-A433E947F81B}" dt="2020-06-12T01:07:39.146" v="29"/>
          <ac:picMkLst>
            <pc:docMk/>
            <pc:sldMk cId="1031384343" sldId="266"/>
            <ac:picMk id="5" creationId="{4C39558A-76F4-45BB-B0F4-0F1F42F2DDB6}"/>
          </ac:picMkLst>
        </pc:picChg>
        <pc:picChg chg="add mod">
          <ac:chgData name="Sarah Gothard" userId="0e53f415fda5f162" providerId="LiveId" clId="{2547B5B6-42CC-4679-8ACB-A433E947F81B}" dt="2020-06-12T01:08:25.071" v="34" actId="1076"/>
          <ac:picMkLst>
            <pc:docMk/>
            <pc:sldMk cId="1031384343" sldId="266"/>
            <ac:picMk id="6" creationId="{7EF4908D-BA1B-404F-88FC-A8C7070DF614}"/>
          </ac:picMkLst>
        </pc:picChg>
      </pc:sldChg>
      <pc:sldChg chg="addSp modSp add">
        <pc:chgData name="Sarah Gothard" userId="0e53f415fda5f162" providerId="LiveId" clId="{2547B5B6-42CC-4679-8ACB-A433E947F81B}" dt="2020-06-12T01:02:54.308" v="16" actId="1076"/>
        <pc:sldMkLst>
          <pc:docMk/>
          <pc:sldMk cId="3895102465" sldId="267"/>
        </pc:sldMkLst>
        <pc:picChg chg="add mod">
          <ac:chgData name="Sarah Gothard" userId="0e53f415fda5f162" providerId="LiveId" clId="{2547B5B6-42CC-4679-8ACB-A433E947F81B}" dt="2020-06-12T01:02:54.308" v="16" actId="1076"/>
          <ac:picMkLst>
            <pc:docMk/>
            <pc:sldMk cId="3895102465" sldId="267"/>
            <ac:picMk id="3" creationId="{15329923-0E95-4153-AEA4-CBEC645AE88C}"/>
          </ac:picMkLst>
        </pc:picChg>
      </pc:sldChg>
      <pc:sldChg chg="addSp modSp add">
        <pc:chgData name="Sarah Gothard" userId="0e53f415fda5f162" providerId="LiveId" clId="{2547B5B6-42CC-4679-8ACB-A433E947F81B}" dt="2020-06-12T01:09:41.103" v="39" actId="1076"/>
        <pc:sldMkLst>
          <pc:docMk/>
          <pc:sldMk cId="4285250231" sldId="268"/>
        </pc:sldMkLst>
        <pc:picChg chg="add mod">
          <ac:chgData name="Sarah Gothard" userId="0e53f415fda5f162" providerId="LiveId" clId="{2547B5B6-42CC-4679-8ACB-A433E947F81B}" dt="2020-06-12T01:09:41.103" v="39" actId="1076"/>
          <ac:picMkLst>
            <pc:docMk/>
            <pc:sldMk cId="4285250231" sldId="268"/>
            <ac:picMk id="3" creationId="{98E34DEF-C669-4FF7-BA33-7296B0672E37}"/>
          </ac:picMkLst>
        </pc:picChg>
      </pc:sldChg>
      <pc:sldChg chg="addSp modSp add">
        <pc:chgData name="Sarah Gothard" userId="0e53f415fda5f162" providerId="LiveId" clId="{2547B5B6-42CC-4679-8ACB-A433E947F81B}" dt="2020-06-12T01:04:03.028" v="19" actId="1076"/>
        <pc:sldMkLst>
          <pc:docMk/>
          <pc:sldMk cId="2723824093" sldId="269"/>
        </pc:sldMkLst>
        <pc:picChg chg="add mod">
          <ac:chgData name="Sarah Gothard" userId="0e53f415fda5f162" providerId="LiveId" clId="{2547B5B6-42CC-4679-8ACB-A433E947F81B}" dt="2020-06-12T01:04:03.028" v="19" actId="1076"/>
          <ac:picMkLst>
            <pc:docMk/>
            <pc:sldMk cId="2723824093" sldId="269"/>
            <ac:picMk id="3" creationId="{78C28B13-5C25-4B1A-A1A2-6371717FDA72}"/>
          </ac:picMkLst>
        </pc:picChg>
      </pc:sldChg>
      <pc:sldChg chg="addSp add">
        <pc:chgData name="Sarah Gothard" userId="0e53f415fda5f162" providerId="LiveId" clId="{2547B5B6-42CC-4679-8ACB-A433E947F81B}" dt="2020-06-12T01:08:30.701" v="35"/>
        <pc:sldMkLst>
          <pc:docMk/>
          <pc:sldMk cId="1255962070" sldId="270"/>
        </pc:sldMkLst>
        <pc:picChg chg="add">
          <ac:chgData name="Sarah Gothard" userId="0e53f415fda5f162" providerId="LiveId" clId="{2547B5B6-42CC-4679-8ACB-A433E947F81B}" dt="2020-06-12T01:08:30.701" v="35"/>
          <ac:picMkLst>
            <pc:docMk/>
            <pc:sldMk cId="1255962070" sldId="270"/>
            <ac:picMk id="5" creationId="{469B9B70-310B-4034-8DB9-81406EB37216}"/>
          </ac:picMkLst>
        </pc:picChg>
      </pc:sldChg>
      <pc:sldChg chg="addSp modSp add">
        <pc:chgData name="Sarah Gothard" userId="0e53f415fda5f162" providerId="LiveId" clId="{2547B5B6-42CC-4679-8ACB-A433E947F81B}" dt="2020-06-12T01:10:24.825" v="42" actId="1076"/>
        <pc:sldMkLst>
          <pc:docMk/>
          <pc:sldMk cId="1618098059" sldId="271"/>
        </pc:sldMkLst>
        <pc:picChg chg="add mod">
          <ac:chgData name="Sarah Gothard" userId="0e53f415fda5f162" providerId="LiveId" clId="{2547B5B6-42CC-4679-8ACB-A433E947F81B}" dt="2020-06-12T01:10:24.825" v="42" actId="1076"/>
          <ac:picMkLst>
            <pc:docMk/>
            <pc:sldMk cId="1618098059" sldId="271"/>
            <ac:picMk id="3" creationId="{D208017E-4682-489C-94F4-F5718853464E}"/>
          </ac:picMkLst>
        </pc:picChg>
      </pc:sldChg>
      <pc:sldChg chg="addSp add">
        <pc:chgData name="Sarah Gothard" userId="0e53f415fda5f162" providerId="LiveId" clId="{2547B5B6-42CC-4679-8ACB-A433E947F81B}" dt="2020-06-12T01:08:33.788" v="36"/>
        <pc:sldMkLst>
          <pc:docMk/>
          <pc:sldMk cId="2207862329" sldId="272"/>
        </pc:sldMkLst>
        <pc:picChg chg="add">
          <ac:chgData name="Sarah Gothard" userId="0e53f415fda5f162" providerId="LiveId" clId="{2547B5B6-42CC-4679-8ACB-A433E947F81B}" dt="2020-06-12T01:08:33.788" v="36"/>
          <ac:picMkLst>
            <pc:docMk/>
            <pc:sldMk cId="2207862329" sldId="272"/>
            <ac:picMk id="5" creationId="{D499510C-3B8D-4E51-AF0C-EAF5AEDD907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55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5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883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55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39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02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4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0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180C2-C507-4A0C-930B-B98DC4C4D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33" y="2601341"/>
            <a:ext cx="10471355" cy="16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C31580-720C-2472-596D-FE5C9F4D28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22DBA4-ECB1-0134-48B8-22C72B5D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6E22C-57B8-54C0-965B-9575611794E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5D1A24-AE16-0C9D-0192-7226F207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4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4DEEF4-C1F0-F972-3B06-F1353C36E5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40CDAB-A102-2526-DECA-BEFE6A63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4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07E46-1480-146B-D27B-6B3229F6384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AE5300-DE19-4D7E-E82D-C7BD07AD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1361A7-89C4-1DF3-071B-F984EEE34F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4FFDBA-790C-5787-1B90-EF8F6435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1E425E-5F16-88E7-E233-EF45E9E6D79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F5F111A-8D27-36AA-ADA1-8E502E62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77BB40-0A94-30A8-1BAD-16B57E16B1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F5393A-B409-5A3D-5A75-1FA438CC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6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1A587E-E611-B57B-153B-0EE173EFE6A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C0E45E-CC5F-20BE-D8F9-A4DA1259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2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41CF4F-2CAA-79D6-D54B-66B3C2FAFD5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536EFC-C1C2-3195-618D-DE778367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98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Wingdings 2</vt:lpstr>
      <vt:lpstr>Hymn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2019-10-03T14:51:38Z</dcterms:created>
  <dcterms:modified xsi:type="dcterms:W3CDTF">2026-01-24T00:23:19Z</dcterms:modified>
</cp:coreProperties>
</file>