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339" r:id="rId3"/>
    <p:sldId id="256" r:id="rId4"/>
    <p:sldId id="340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F32E3-579E-4EC1-9D91-2598E1D70E8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786EA4-FF70-4A54-9591-D359F35C4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070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D3021-9D98-E4C8-C56C-A74C92F5BC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C4BF1D-EEB6-8EAA-D13E-5A76D11E62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DE67B-53E6-6A77-067C-0DF6F9130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8EBD-68F4-4D46-81E3-25FAC2B744F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19AD4-1B47-CE17-BDE3-21E8CEC2A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146493-A8F4-45C7-3EFC-2318068E0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E78F-C9BE-41BB-914F-49BE9E032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183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7944E-76C7-C05E-276C-7C672747F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95D40B-4F20-48F4-D406-989896D753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9E04B-81E9-29B5-7A11-B6444719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8EBD-68F4-4D46-81E3-25FAC2B744F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FC6D0-3E65-E456-5EF9-6D851DA8B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DF5EF-EB1A-93BB-345A-03F10F34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E78F-C9BE-41BB-914F-49BE9E032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20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401EDD-2EDC-8DCA-0A5C-EA739AC7A4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C22B2A-E5F7-556F-F3D3-B7C605AEF4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02DE47-6B2F-CF34-7CD8-FB2F39754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8EBD-68F4-4D46-81E3-25FAC2B744F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607537-FA13-183E-D63D-8A52EF695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74AEA-29D8-8428-FFEA-6815B64EB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E78F-C9BE-41BB-914F-49BE9E032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280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6150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8/29/2026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628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30119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22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524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3054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4258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15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63D95-6F63-7BFA-3283-10FD3D287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F6D2F-D02A-FBB6-DDA9-C84C73962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D5DF9B-A1A1-9B52-8251-F82076A0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8EBD-68F4-4D46-81E3-25FAC2B744F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098CDC-CC1D-36D5-7DF2-47B18C93F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4DF70-DF91-1793-C7B8-D5FC117AB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E78F-C9BE-41BB-914F-49BE9E032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0091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1541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8375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093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594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EF890-33A1-9937-4E4B-80A978A8B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0DFB2-BFA9-8CB5-E3D8-92F87B2450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EB438-EABF-AE2D-1C20-AF8F7FCC1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8EBD-68F4-4D46-81E3-25FAC2B744F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BD39D1-AC4F-42A1-D086-D52DCE593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25ED43-F582-EC75-CD7C-CA7F918B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E78F-C9BE-41BB-914F-49BE9E032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386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C454D-26AC-4D0F-8F88-69E4AB84A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6DD28-F03B-49D6-DDCA-AA23AEE729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F82F7-B141-4C19-B6B8-329E0EAD03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509F7B-0FEE-CECA-B77B-55EE2B580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8EBD-68F4-4D46-81E3-25FAC2B744F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8EEDF0-B029-F4B5-8154-D9C916834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75F70C-068E-1C16-AD5F-E6EC138EE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E78F-C9BE-41BB-914F-49BE9E032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87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AB1AD-51B0-D84D-29C6-0E02E55B4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4262B5-7918-538C-7EEC-30E33A2F4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B5F28E-9042-6364-005F-7B02047130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43B2D5-1640-F55F-9A11-796197A09B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FB4221-37FC-171A-6772-CE8B6A74AC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7D0EF6-6111-80BD-825C-FD852CBA5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8EBD-68F4-4D46-81E3-25FAC2B744F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0BC74C-68B5-A0B6-00D0-97D477210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99F5FF-AC2D-D1F6-EEC2-9DEE00502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E78F-C9BE-41BB-914F-49BE9E032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73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25C75-BA67-4213-11E6-FCDB05491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E9EDAF-4DA2-B5AC-BC0A-D82D338C1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8EBD-68F4-4D46-81E3-25FAC2B744F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C7EDF6-D3AD-A5AC-145E-195A5EAD3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63FD3C-74E7-EB1E-5983-E910D3EC9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E78F-C9BE-41BB-914F-49BE9E032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2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351E50-584E-34D2-14CD-96ADE407B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8EBD-68F4-4D46-81E3-25FAC2B744F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CD77E1-5079-2F94-2A3E-BFB7259B7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1B0D6-6746-0F22-0BC5-7FECF725B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E78F-C9BE-41BB-914F-49BE9E032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131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DCAD9-1F9E-AB4B-9033-E2000981B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2DA98-97EC-1B91-BBE1-93E58B4AE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A825C1-983D-1B61-F060-658599A20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D3411E-536C-F735-4566-ECF7C75DB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8EBD-68F4-4D46-81E3-25FAC2B744F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9BACEB-4445-2ADF-0992-38FE67F28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0CBD8C-8BBD-67BA-A7AF-9EAE9FE4C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E78F-C9BE-41BB-914F-49BE9E032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747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42E37-62D8-4A59-4438-F68A1ECB4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E025BC-4B35-D91E-CCEB-6EB0672300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1787D0-4CC0-350C-FFC4-C763733037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812295-34A9-9360-4E05-E5AE2915B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8EBD-68F4-4D46-81E3-25FAC2B744F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4FB910-D642-9525-CEF9-17001BBB6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935E98-C89B-E1DA-A72F-88BAFBDCA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DE78F-C9BE-41BB-914F-49BE9E032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778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7797B1-9FB4-3DE6-723F-2A220D954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EB74B0-11D9-1B37-1287-E86F41A28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225B2-2127-042F-A3F7-B9032599EB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B88EBD-68F4-4D46-81E3-25FAC2B744F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FEFD0C-778C-C42A-069F-DCB3FCB558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3999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B71F6-B7CF-5282-4101-B212286DB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EDE78F-C9BE-41BB-914F-49BE9E032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034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30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29913F-E80F-D1E4-473D-54B0F794A328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1832066"/>
            <a:ext cx="10287000" cy="319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79888-35E8-370A-0728-847E1ABB7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631039-2B56-880E-B059-93C758FDAD0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695C40-D08B-51A8-C531-1FF578AD9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341180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6B28526-D67C-9BD8-A9C9-98ED4208F7F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91DFDA-6CEA-027D-703A-7448961C3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103306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AD62CA9-B2E0-6B4D-9ADB-49E1C86EBEC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364B40-6ACE-0D6A-7ABD-B3EE09BB6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227101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FA5B7-418F-F380-3760-40413400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708A99-3A7A-EDFC-6019-0CED4A89D30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16DFF9-A590-3EEC-C1A6-931797CC4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17623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978411C-14D1-905C-5AC4-0E81EB1999C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3947407-32BF-1F33-6916-D488B9015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405159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0799F89-A189-839A-8D7A-B5B358DF18E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97FCE6E-A021-DB0B-8796-E30BAB5C5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219437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4DAE3F6-D62F-F98F-3A7A-78717C41412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AAAA237-26E5-4E93-C3BE-02BD45187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209292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4D7223E-39D1-2773-1A7C-69964B2CB7E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2B1FD5-11F7-349C-D400-CD50ABC97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770857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5C85192-DEE8-3B89-1EE8-2BECD73DE2C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557B3E-067F-CFA7-359D-CD3831336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631579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84675-1B1B-4EFE-41C5-671B7EFCC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813999-622E-067E-FC3E-803E37763D9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EBDE53-D373-5489-23D8-636A37AA6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373126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E11C6EC-5021-1330-83CB-695ECF7581F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43B9B0-5FC3-D48E-B793-26A21812F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583801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5F7223B-F978-416A-BB1E-8A91B0C5616F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925C45-CBF7-9A38-AD86-632939907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508152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69</Words>
  <Application>Microsoft Office PowerPoint</Application>
  <PresentationFormat>Widescreen</PresentationFormat>
  <Paragraphs>15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3</cp:revision>
  <dcterms:created xsi:type="dcterms:W3CDTF">2026-08-29T20:15:24Z</dcterms:created>
  <dcterms:modified xsi:type="dcterms:W3CDTF">2026-08-29T20:38:40Z</dcterms:modified>
</cp:coreProperties>
</file>