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9" r:id="rId1"/>
  </p:sldMasterIdLst>
  <p:notesMasterIdLst>
    <p:notesMasterId r:id="rId15"/>
  </p:notesMasterIdLst>
  <p:handoutMasterIdLst>
    <p:handoutMasterId r:id="rId16"/>
  </p:handoutMasterIdLst>
  <p:sldIdLst>
    <p:sldId id="339" r:id="rId2"/>
    <p:sldId id="334" r:id="rId3"/>
    <p:sldId id="340" r:id="rId4"/>
    <p:sldId id="342" r:id="rId5"/>
    <p:sldId id="343" r:id="rId6"/>
    <p:sldId id="344" r:id="rId7"/>
    <p:sldId id="347" r:id="rId8"/>
    <p:sldId id="345" r:id="rId9"/>
    <p:sldId id="346" r:id="rId10"/>
    <p:sldId id="348" r:id="rId11"/>
    <p:sldId id="349" r:id="rId12"/>
    <p:sldId id="350" r:id="rId13"/>
    <p:sldId id="35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000"/>
    <a:srgbClr val="6C0000"/>
    <a:srgbClr val="42002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16E79D-AAC4-4E98-93EF-F4DFB8DF0D05}" v="4" dt="2020-04-27T16:30:30.352"/>
    <p1510:client id="{2830EACE-060A-4322-8BBD-B0DF13D3C6A6}" v="28" dt="2020-04-27T23:50:43.053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2449" autoAdjust="0"/>
  </p:normalViewPr>
  <p:slideViewPr>
    <p:cSldViewPr snapToGrid="0" showGuides="1">
      <p:cViewPr varScale="1">
        <p:scale>
          <a:sx n="68" d="100"/>
          <a:sy n="68" d="100"/>
        </p:scale>
        <p:origin x="63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830EACE-060A-4322-8BBD-B0DF13D3C6A6}"/>
    <pc:docChg chg="custSel addSld modSld">
      <pc:chgData name="Sarah Gothard" userId="0e53f415fda5f162" providerId="LiveId" clId="{2830EACE-060A-4322-8BBD-B0DF13D3C6A6}" dt="2020-04-27T23:51:06.428" v="64" actId="1076"/>
      <pc:docMkLst>
        <pc:docMk/>
      </pc:docMkLst>
      <pc:sldChg chg="addSp delSp modSp">
        <pc:chgData name="Sarah Gothard" userId="0e53f415fda5f162" providerId="LiveId" clId="{2830EACE-060A-4322-8BBD-B0DF13D3C6A6}" dt="2020-04-27T23:39:16.309" v="23" actId="1076"/>
        <pc:sldMkLst>
          <pc:docMk/>
          <pc:sldMk cId="406854814" sldId="259"/>
        </pc:sldMkLst>
        <pc:spChg chg="del">
          <ac:chgData name="Sarah Gothard" userId="0e53f415fda5f162" providerId="LiveId" clId="{2830EACE-060A-4322-8BBD-B0DF13D3C6A6}" dt="2020-04-27T23:37:11.414" v="2"/>
          <ac:spMkLst>
            <pc:docMk/>
            <pc:sldMk cId="406854814" sldId="259"/>
            <ac:spMk id="3" creationId="{BCB6D8CF-31C8-469C-AC77-9BC948CE6D72}"/>
          </ac:spMkLst>
        </pc:spChg>
        <pc:spChg chg="add">
          <ac:chgData name="Sarah Gothard" userId="0e53f415fda5f162" providerId="LiveId" clId="{2830EACE-060A-4322-8BBD-B0DF13D3C6A6}" dt="2020-04-27T23:37:13.890" v="4"/>
          <ac:spMkLst>
            <pc:docMk/>
            <pc:sldMk cId="406854814" sldId="259"/>
            <ac:spMk id="6" creationId="{A5ED3955-9772-4EDB-94C1-38EA50827262}"/>
          </ac:spMkLst>
        </pc:spChg>
        <pc:picChg chg="del">
          <ac:chgData name="Sarah Gothard" userId="0e53f415fda5f162" providerId="LiveId" clId="{2830EACE-060A-4322-8BBD-B0DF13D3C6A6}" dt="2020-04-27T23:37:12.882" v="3" actId="478"/>
          <ac:picMkLst>
            <pc:docMk/>
            <pc:sldMk cId="406854814" sldId="259"/>
            <ac:picMk id="2" creationId="{3C8D42C8-8EF2-4D9B-A2E2-CA0D03078608}"/>
          </ac:picMkLst>
        </pc:picChg>
        <pc:picChg chg="add mod">
          <ac:chgData name="Sarah Gothard" userId="0e53f415fda5f162" providerId="LiveId" clId="{2830EACE-060A-4322-8BBD-B0DF13D3C6A6}" dt="2020-04-27T23:39:16.309" v="23" actId="1076"/>
          <ac:picMkLst>
            <pc:docMk/>
            <pc:sldMk cId="406854814" sldId="259"/>
            <ac:picMk id="4" creationId="{0CBA322D-DC24-4761-AAF0-F62347157061}"/>
          </ac:picMkLst>
        </pc:picChg>
      </pc:sldChg>
      <pc:sldChg chg="addSp delSp modSp">
        <pc:chgData name="Sarah Gothard" userId="0e53f415fda5f162" providerId="LiveId" clId="{2830EACE-060A-4322-8BBD-B0DF13D3C6A6}" dt="2020-04-27T23:37:46.488" v="18" actId="1076"/>
        <pc:sldMkLst>
          <pc:docMk/>
          <pc:sldMk cId="4222139619" sldId="273"/>
        </pc:sldMkLst>
        <pc:spChg chg="del mod">
          <ac:chgData name="Sarah Gothard" userId="0e53f415fda5f162" providerId="LiveId" clId="{2830EACE-060A-4322-8BBD-B0DF13D3C6A6}" dt="2020-04-27T23:37:07.493" v="1" actId="478"/>
          <ac:spMkLst>
            <pc:docMk/>
            <pc:sldMk cId="4222139619" sldId="273"/>
            <ac:spMk id="3" creationId="{CFEB842F-A50B-4DBE-B8DC-24E6A365B64C}"/>
          </ac:spMkLst>
        </pc:spChg>
        <pc:spChg chg="del">
          <ac:chgData name="Sarah Gothard" userId="0e53f415fda5f162" providerId="LiveId" clId="{2830EACE-060A-4322-8BBD-B0DF13D3C6A6}" dt="2020-04-27T23:37:16.463" v="5"/>
          <ac:spMkLst>
            <pc:docMk/>
            <pc:sldMk cId="4222139619" sldId="273"/>
            <ac:spMk id="5" creationId="{83FA8688-947E-4A0E-A466-DABB3E9BCF27}"/>
          </ac:spMkLst>
        </pc:spChg>
        <pc:spChg chg="add">
          <ac:chgData name="Sarah Gothard" userId="0e53f415fda5f162" providerId="LiveId" clId="{2830EACE-060A-4322-8BBD-B0DF13D3C6A6}" dt="2020-04-27T23:37:17.717" v="6"/>
          <ac:spMkLst>
            <pc:docMk/>
            <pc:sldMk cId="4222139619" sldId="273"/>
            <ac:spMk id="6" creationId="{D197F7E7-1BC4-497D-B748-38C99BD63D66}"/>
          </ac:spMkLst>
        </pc:spChg>
        <pc:picChg chg="add mod">
          <ac:chgData name="Sarah Gothard" userId="0e53f415fda5f162" providerId="LiveId" clId="{2830EACE-060A-4322-8BBD-B0DF13D3C6A6}" dt="2020-04-27T23:37:46.488" v="18" actId="1076"/>
          <ac:picMkLst>
            <pc:docMk/>
            <pc:sldMk cId="4222139619" sldId="273"/>
            <ac:picMk id="2" creationId="{DE6B77E0-1958-49ED-BCEB-7497B89C2392}"/>
          </ac:picMkLst>
        </pc:picChg>
      </pc:sldChg>
      <pc:sldChg chg="addSp modSp add">
        <pc:chgData name="Sarah Gothard" userId="0e53f415fda5f162" providerId="LiveId" clId="{2830EACE-060A-4322-8BBD-B0DF13D3C6A6}" dt="2020-04-27T23:40:28.854" v="26" actId="1076"/>
        <pc:sldMkLst>
          <pc:docMk/>
          <pc:sldMk cId="2010829777" sldId="274"/>
        </pc:sldMkLst>
        <pc:picChg chg="add mod">
          <ac:chgData name="Sarah Gothard" userId="0e53f415fda5f162" providerId="LiveId" clId="{2830EACE-060A-4322-8BBD-B0DF13D3C6A6}" dt="2020-04-27T23:40:28.854" v="26" actId="1076"/>
          <ac:picMkLst>
            <pc:docMk/>
            <pc:sldMk cId="2010829777" sldId="274"/>
            <ac:picMk id="2" creationId="{7741EBF6-C18B-4ED1-BDEC-8237BFC883A7}"/>
          </ac:picMkLst>
        </pc:picChg>
      </pc:sldChg>
      <pc:sldChg chg="addSp delSp modSp add">
        <pc:chgData name="Sarah Gothard" userId="0e53f415fda5f162" providerId="LiveId" clId="{2830EACE-060A-4322-8BBD-B0DF13D3C6A6}" dt="2020-04-27T23:43:12.276" v="36" actId="1076"/>
        <pc:sldMkLst>
          <pc:docMk/>
          <pc:sldMk cId="2860083377" sldId="275"/>
        </pc:sldMkLst>
        <pc:picChg chg="add del mod">
          <ac:chgData name="Sarah Gothard" userId="0e53f415fda5f162" providerId="LiveId" clId="{2830EACE-060A-4322-8BBD-B0DF13D3C6A6}" dt="2020-04-27T23:42:51.590" v="29" actId="478"/>
          <ac:picMkLst>
            <pc:docMk/>
            <pc:sldMk cId="2860083377" sldId="275"/>
            <ac:picMk id="2" creationId="{FB620F9C-BBC1-4128-A180-49AF81186114}"/>
          </ac:picMkLst>
        </pc:picChg>
        <pc:picChg chg="add mod">
          <ac:chgData name="Sarah Gothard" userId="0e53f415fda5f162" providerId="LiveId" clId="{2830EACE-060A-4322-8BBD-B0DF13D3C6A6}" dt="2020-04-27T23:43:12.276" v="36" actId="1076"/>
          <ac:picMkLst>
            <pc:docMk/>
            <pc:sldMk cId="2860083377" sldId="275"/>
            <ac:picMk id="3" creationId="{A35C4EC6-44CC-42D3-8EFD-54068E0B2BBA}"/>
          </ac:picMkLst>
        </pc:picChg>
      </pc:sldChg>
      <pc:sldChg chg="addSp modSp add">
        <pc:chgData name="Sarah Gothard" userId="0e53f415fda5f162" providerId="LiveId" clId="{2830EACE-060A-4322-8BBD-B0DF13D3C6A6}" dt="2020-04-27T23:44:49.809" v="43" actId="1076"/>
        <pc:sldMkLst>
          <pc:docMk/>
          <pc:sldMk cId="569722785" sldId="276"/>
        </pc:sldMkLst>
        <pc:picChg chg="add mod">
          <ac:chgData name="Sarah Gothard" userId="0e53f415fda5f162" providerId="LiveId" clId="{2830EACE-060A-4322-8BBD-B0DF13D3C6A6}" dt="2020-04-27T23:44:49.809" v="43" actId="1076"/>
          <ac:picMkLst>
            <pc:docMk/>
            <pc:sldMk cId="569722785" sldId="276"/>
            <ac:picMk id="2" creationId="{F7F4E33C-A233-4021-A99E-923AB7845F05}"/>
          </ac:picMkLst>
        </pc:picChg>
      </pc:sldChg>
      <pc:sldChg chg="addSp modSp add">
        <pc:chgData name="Sarah Gothard" userId="0e53f415fda5f162" providerId="LiveId" clId="{2830EACE-060A-4322-8BBD-B0DF13D3C6A6}" dt="2020-04-27T23:47:52.815" v="46" actId="1076"/>
        <pc:sldMkLst>
          <pc:docMk/>
          <pc:sldMk cId="1749989021" sldId="277"/>
        </pc:sldMkLst>
        <pc:picChg chg="add mod">
          <ac:chgData name="Sarah Gothard" userId="0e53f415fda5f162" providerId="LiveId" clId="{2830EACE-060A-4322-8BBD-B0DF13D3C6A6}" dt="2020-04-27T23:47:52.815" v="46" actId="1076"/>
          <ac:picMkLst>
            <pc:docMk/>
            <pc:sldMk cId="1749989021" sldId="277"/>
            <ac:picMk id="2" creationId="{8CA1AE30-D7BA-4537-AC68-B65BFB051F8B}"/>
          </ac:picMkLst>
        </pc:picChg>
      </pc:sldChg>
      <pc:sldChg chg="addSp add">
        <pc:chgData name="Sarah Gothard" userId="0e53f415fda5f162" providerId="LiveId" clId="{2830EACE-060A-4322-8BBD-B0DF13D3C6A6}" dt="2020-04-27T23:43:18.716" v="37"/>
        <pc:sldMkLst>
          <pc:docMk/>
          <pc:sldMk cId="2115490382" sldId="278"/>
        </pc:sldMkLst>
        <pc:picChg chg="add">
          <ac:chgData name="Sarah Gothard" userId="0e53f415fda5f162" providerId="LiveId" clId="{2830EACE-060A-4322-8BBD-B0DF13D3C6A6}" dt="2020-04-27T23:43:18.716" v="37"/>
          <ac:picMkLst>
            <pc:docMk/>
            <pc:sldMk cId="2115490382" sldId="278"/>
            <ac:picMk id="4" creationId="{91AA605E-B4C0-4C38-A15F-57805B64F332}"/>
          </ac:picMkLst>
        </pc:picChg>
      </pc:sldChg>
      <pc:sldChg chg="addSp modSp add">
        <pc:chgData name="Sarah Gothard" userId="0e53f415fda5f162" providerId="LiveId" clId="{2830EACE-060A-4322-8BBD-B0DF13D3C6A6}" dt="2020-04-27T23:50:07.128" v="59" actId="1076"/>
        <pc:sldMkLst>
          <pc:docMk/>
          <pc:sldMk cId="3790146928" sldId="279"/>
        </pc:sldMkLst>
        <pc:picChg chg="add mod">
          <ac:chgData name="Sarah Gothard" userId="0e53f415fda5f162" providerId="LiveId" clId="{2830EACE-060A-4322-8BBD-B0DF13D3C6A6}" dt="2020-04-27T23:50:07.128" v="59" actId="1076"/>
          <ac:picMkLst>
            <pc:docMk/>
            <pc:sldMk cId="3790146928" sldId="279"/>
            <ac:picMk id="2" creationId="{9BA51A6E-7CD5-48B8-9327-E11185260F3E}"/>
          </ac:picMkLst>
        </pc:picChg>
      </pc:sldChg>
      <pc:sldChg chg="addSp modSp add">
        <pc:chgData name="Sarah Gothard" userId="0e53f415fda5f162" providerId="LiveId" clId="{2830EACE-060A-4322-8BBD-B0DF13D3C6A6}" dt="2020-04-27T23:48:22.930" v="49" actId="1076"/>
        <pc:sldMkLst>
          <pc:docMk/>
          <pc:sldMk cId="3380237290" sldId="280"/>
        </pc:sldMkLst>
        <pc:picChg chg="add mod">
          <ac:chgData name="Sarah Gothard" userId="0e53f415fda5f162" providerId="LiveId" clId="{2830EACE-060A-4322-8BBD-B0DF13D3C6A6}" dt="2020-04-27T23:48:22.930" v="49" actId="1076"/>
          <ac:picMkLst>
            <pc:docMk/>
            <pc:sldMk cId="3380237290" sldId="280"/>
            <ac:picMk id="2" creationId="{484342F4-C5F1-42DB-9E13-ADFE31501D10}"/>
          </ac:picMkLst>
        </pc:picChg>
      </pc:sldChg>
      <pc:sldChg chg="addSp add">
        <pc:chgData name="Sarah Gothard" userId="0e53f415fda5f162" providerId="LiveId" clId="{2830EACE-060A-4322-8BBD-B0DF13D3C6A6}" dt="2020-04-27T23:43:21.663" v="38"/>
        <pc:sldMkLst>
          <pc:docMk/>
          <pc:sldMk cId="1116104943" sldId="281"/>
        </pc:sldMkLst>
        <pc:picChg chg="add">
          <ac:chgData name="Sarah Gothard" userId="0e53f415fda5f162" providerId="LiveId" clId="{2830EACE-060A-4322-8BBD-B0DF13D3C6A6}" dt="2020-04-27T23:43:21.663" v="38"/>
          <ac:picMkLst>
            <pc:docMk/>
            <pc:sldMk cId="1116104943" sldId="281"/>
            <ac:picMk id="4" creationId="{EC924364-B8CA-41F6-9901-644FCCA66F09}"/>
          </ac:picMkLst>
        </pc:picChg>
      </pc:sldChg>
      <pc:sldChg chg="addSp modSp add">
        <pc:chgData name="Sarah Gothard" userId="0e53f415fda5f162" providerId="LiveId" clId="{2830EACE-060A-4322-8BBD-B0DF13D3C6A6}" dt="2020-04-27T23:51:06.428" v="64" actId="1076"/>
        <pc:sldMkLst>
          <pc:docMk/>
          <pc:sldMk cId="2994929474" sldId="282"/>
        </pc:sldMkLst>
        <pc:picChg chg="add mod">
          <ac:chgData name="Sarah Gothard" userId="0e53f415fda5f162" providerId="LiveId" clId="{2830EACE-060A-4322-8BBD-B0DF13D3C6A6}" dt="2020-04-27T23:51:06.428" v="64" actId="1076"/>
          <ac:picMkLst>
            <pc:docMk/>
            <pc:sldMk cId="2994929474" sldId="282"/>
            <ac:picMk id="2" creationId="{A21E10FC-CB80-4B67-A036-AAFB25039163}"/>
          </ac:picMkLst>
        </pc:picChg>
      </pc:sldChg>
      <pc:sldChg chg="addSp modSp add">
        <pc:chgData name="Sarah Gothard" userId="0e53f415fda5f162" providerId="LiveId" clId="{2830EACE-060A-4322-8BBD-B0DF13D3C6A6}" dt="2020-04-27T23:49:07.930" v="56" actId="1076"/>
        <pc:sldMkLst>
          <pc:docMk/>
          <pc:sldMk cId="3756064555" sldId="283"/>
        </pc:sldMkLst>
        <pc:picChg chg="add mod">
          <ac:chgData name="Sarah Gothard" userId="0e53f415fda5f162" providerId="LiveId" clId="{2830EACE-060A-4322-8BBD-B0DF13D3C6A6}" dt="2020-04-27T23:49:07.930" v="56" actId="1076"/>
          <ac:picMkLst>
            <pc:docMk/>
            <pc:sldMk cId="3756064555" sldId="283"/>
            <ac:picMk id="2" creationId="{0A139FA6-1665-41B8-837B-CBA9CE7DEFF3}"/>
          </ac:picMkLst>
        </pc:picChg>
      </pc:sldChg>
      <pc:sldChg chg="add">
        <pc:chgData name="Sarah Gothard" userId="0e53f415fda5f162" providerId="LiveId" clId="{2830EACE-060A-4322-8BBD-B0DF13D3C6A6}" dt="2020-04-27T23:43:27.856" v="40"/>
        <pc:sldMkLst>
          <pc:docMk/>
          <pc:sldMk cId="4235893542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566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4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55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1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7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717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94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6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3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58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5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5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6B77E0-1958-49ED-BCEB-7497B89C23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742" y="2746735"/>
            <a:ext cx="10682514" cy="136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80E42-78F2-224F-7DA3-5FC150219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5153BB5-97BB-6D68-553F-EDE5B843B69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DE45D0-964F-8684-7954-695DF4326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982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346D5-1F4D-235B-1D95-F5F3F6371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CF9557-EE07-F78A-7D2C-B9FE8C9A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21E10FC-CB80-4B67-A036-AAFB250391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04316"/>
            <a:ext cx="12192000" cy="605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647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DBA15-B3E8-B41C-BAF2-AC0A4486F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4B07B-E7A3-B5DF-D68D-02113031F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A139FA6-1665-41B8-837B-CBA9CE7DEFF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96073"/>
            <a:ext cx="12192000" cy="287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617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C9499-A501-1B0C-3D80-D713790B0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B160351-3DEE-D2A1-647D-01B0BE80819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DC6A3-E052-D857-DD34-052A5D983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227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CBA322D-DC24-4761-AAF0-F6234715706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69899"/>
            <a:ext cx="12192000" cy="61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825B2-4B77-9408-8241-1C16D6708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781DF-7313-F86C-63FE-91DB232BB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7741EBF6-C18B-4ED1-BDEC-8237BFC883A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70261"/>
            <a:ext cx="12192000" cy="292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00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97A74-84A6-8575-609C-D9DEB2B2A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111B6DF-E582-2890-CF36-2E7984AC28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6AA53D-9AC0-E966-4DA3-169E2B2A7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78446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F87E8-C574-79A8-CCFC-AC43CCCAB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649FD6-D77C-887F-FA50-3BBB96DE4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7F4E33C-A233-4021-A99E-923AB7845F0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12920"/>
            <a:ext cx="12192000" cy="604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24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9BD3C-1EE4-6110-2364-6FBF831D4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58CBC7-D506-D980-72FE-47E388950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8CA1AE30-D7BA-4537-AC68-B65BFB051F8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70261"/>
            <a:ext cx="12192000" cy="292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8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BE92E-D52F-03B2-3641-AAF1F9164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C4F83E7-263A-9E8B-200A-8C11B7F4D75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CDE94D-021C-70FE-C6F4-CFE556028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875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84F5F-F04D-F71C-6AAB-167BDFE86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CC55D3-E456-1454-3F44-5AB2F0F17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9BA51A6E-7CD5-48B8-9327-E11185260F3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12920"/>
            <a:ext cx="12192000" cy="604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20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49F00-9B5B-45C5-8B77-0F3F9F8E5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3F241-25F2-487C-7C84-40156E488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484342F4-C5F1-42DB-9E13-ADFE31501D1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87469"/>
            <a:ext cx="12192000" cy="28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00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2019-10-02T02:24:59Z</dcterms:created>
  <dcterms:modified xsi:type="dcterms:W3CDTF">2025-11-01T02:06:33Z</dcterms:modified>
</cp:coreProperties>
</file>