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89ADD5-223F-4658-8ACB-D6BCF2C7E25F}" v="10" dt="2021-10-23T23:25:37.034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9319" autoAdjust="0"/>
  </p:normalViewPr>
  <p:slideViewPr>
    <p:cSldViewPr snapToGrid="0" showGuides="1">
      <p:cViewPr varScale="1">
        <p:scale>
          <a:sx n="64" d="100"/>
          <a:sy n="64" d="100"/>
        </p:scale>
        <p:origin x="71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C89ADD5-223F-4658-8ACB-D6BCF2C7E25F}"/>
    <pc:docChg chg="custSel addSld delSld modSld sldOrd">
      <pc:chgData name="Sarah Gothard" userId="0e53f415fda5f162" providerId="LiveId" clId="{2C89ADD5-223F-4658-8ACB-D6BCF2C7E25F}" dt="2021-10-23T23:26:40.363" v="32" actId="26606"/>
      <pc:docMkLst>
        <pc:docMk/>
      </pc:docMkLst>
      <pc:sldChg chg="addSp delSp modSp mod">
        <pc:chgData name="Sarah Gothard" userId="0e53f415fda5f162" providerId="LiveId" clId="{2C89ADD5-223F-4658-8ACB-D6BCF2C7E25F}" dt="2021-10-23T23:19:15.625" v="2" actId="26606"/>
        <pc:sldMkLst>
          <pc:docMk/>
          <pc:sldMk cId="2211167003" sldId="257"/>
        </pc:sldMkLst>
        <pc:spChg chg="ord">
          <ac:chgData name="Sarah Gothard" userId="0e53f415fda5f162" providerId="LiveId" clId="{2C89ADD5-223F-4658-8ACB-D6BCF2C7E25F}" dt="2021-10-23T23:19:15.625" v="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2C89ADD5-223F-4658-8ACB-D6BCF2C7E25F}" dt="2021-10-23T23:19:15.625" v="2" actId="26606"/>
          <ac:spMkLst>
            <pc:docMk/>
            <pc:sldMk cId="2211167003" sldId="257"/>
            <ac:spMk id="10" creationId="{32BC26D8-82FB-445E-AA49-62A77D7C1EE0}"/>
          </ac:spMkLst>
        </pc:spChg>
        <pc:spChg chg="del">
          <ac:chgData name="Sarah Gothard" userId="0e53f415fda5f162" providerId="LiveId" clId="{2C89ADD5-223F-4658-8ACB-D6BCF2C7E25F}" dt="2021-10-23T23:19:15.625" v="2" actId="26606"/>
          <ac:spMkLst>
            <pc:docMk/>
            <pc:sldMk cId="2211167003" sldId="257"/>
            <ac:spMk id="12" creationId="{CB44330D-EA18-4254-AA95-EB49948539B8}"/>
          </ac:spMkLst>
        </pc:spChg>
        <pc:spChg chg="add">
          <ac:chgData name="Sarah Gothard" userId="0e53f415fda5f162" providerId="LiveId" clId="{2C89ADD5-223F-4658-8ACB-D6BCF2C7E25F}" dt="2021-10-23T23:19:15.625" v="2" actId="26606"/>
          <ac:spMkLst>
            <pc:docMk/>
            <pc:sldMk cId="2211167003" sldId="257"/>
            <ac:spMk id="17" creationId="{32BC26D8-82FB-445E-AA49-62A77D7C1EE0}"/>
          </ac:spMkLst>
        </pc:spChg>
        <pc:spChg chg="add">
          <ac:chgData name="Sarah Gothard" userId="0e53f415fda5f162" providerId="LiveId" clId="{2C89ADD5-223F-4658-8ACB-D6BCF2C7E25F}" dt="2021-10-23T23:19:15.625" v="2" actId="26606"/>
          <ac:spMkLst>
            <pc:docMk/>
            <pc:sldMk cId="2211167003" sldId="257"/>
            <ac:spMk id="19" creationId="{CB44330D-EA18-4254-AA95-EB49948539B8}"/>
          </ac:spMkLst>
        </pc:spChg>
        <pc:picChg chg="del">
          <ac:chgData name="Sarah Gothard" userId="0e53f415fda5f162" providerId="LiveId" clId="{2C89ADD5-223F-4658-8ACB-D6BCF2C7E25F}" dt="2021-10-23T23:19:13.587" v="0" actId="478"/>
          <ac:picMkLst>
            <pc:docMk/>
            <pc:sldMk cId="2211167003" sldId="257"/>
            <ac:picMk id="3" creationId="{D4687F8F-4740-4D5F-BC5D-DBD1FA6D5459}"/>
          </ac:picMkLst>
        </pc:picChg>
        <pc:picChg chg="add mod">
          <ac:chgData name="Sarah Gothard" userId="0e53f415fda5f162" providerId="LiveId" clId="{2C89ADD5-223F-4658-8ACB-D6BCF2C7E25F}" dt="2021-10-23T23:19:15.625" v="2" actId="26606"/>
          <ac:picMkLst>
            <pc:docMk/>
            <pc:sldMk cId="2211167003" sldId="257"/>
            <ac:picMk id="4" creationId="{A8E961BE-418E-4D76-8CA4-46605587EF23}"/>
          </ac:picMkLst>
        </pc:picChg>
      </pc:sldChg>
      <pc:sldChg chg="addSp delSp modSp mod">
        <pc:chgData name="Sarah Gothard" userId="0e53f415fda5f162" providerId="LiveId" clId="{2C89ADD5-223F-4658-8ACB-D6BCF2C7E25F}" dt="2021-10-23T23:19:44.096" v="5" actId="26606"/>
        <pc:sldMkLst>
          <pc:docMk/>
          <pc:sldMk cId="499496605" sldId="258"/>
        </pc:sldMkLst>
        <pc:spChg chg="ord">
          <ac:chgData name="Sarah Gothard" userId="0e53f415fda5f162" providerId="LiveId" clId="{2C89ADD5-223F-4658-8ACB-D6BCF2C7E25F}" dt="2021-10-23T23:19:44.096" v="5" actId="26606"/>
          <ac:spMkLst>
            <pc:docMk/>
            <pc:sldMk cId="499496605" sldId="258"/>
            <ac:spMk id="18" creationId="{4BFDA1DC-8EAC-4A5B-BCD2-23123D8999E1}"/>
          </ac:spMkLst>
        </pc:spChg>
        <pc:spChg chg="del">
          <ac:chgData name="Sarah Gothard" userId="0e53f415fda5f162" providerId="LiveId" clId="{2C89ADD5-223F-4658-8ACB-D6BCF2C7E25F}" dt="2021-10-23T23:19:44.096" v="5" actId="26606"/>
          <ac:spMkLst>
            <pc:docMk/>
            <pc:sldMk cId="499496605" sldId="258"/>
            <ac:spMk id="30" creationId="{32BC26D8-82FB-445E-AA49-62A77D7C1EE0}"/>
          </ac:spMkLst>
        </pc:spChg>
        <pc:spChg chg="del">
          <ac:chgData name="Sarah Gothard" userId="0e53f415fda5f162" providerId="LiveId" clId="{2C89ADD5-223F-4658-8ACB-D6BCF2C7E25F}" dt="2021-10-23T23:19:44.096" v="5" actId="26606"/>
          <ac:spMkLst>
            <pc:docMk/>
            <pc:sldMk cId="499496605" sldId="258"/>
            <ac:spMk id="32" creationId="{CB44330D-EA18-4254-AA95-EB49948539B8}"/>
          </ac:spMkLst>
        </pc:spChg>
        <pc:spChg chg="add">
          <ac:chgData name="Sarah Gothard" userId="0e53f415fda5f162" providerId="LiveId" clId="{2C89ADD5-223F-4658-8ACB-D6BCF2C7E25F}" dt="2021-10-23T23:19:44.096" v="5" actId="26606"/>
          <ac:spMkLst>
            <pc:docMk/>
            <pc:sldMk cId="499496605" sldId="258"/>
            <ac:spMk id="37" creationId="{32BC26D8-82FB-445E-AA49-62A77D7C1EE0}"/>
          </ac:spMkLst>
        </pc:spChg>
        <pc:spChg chg="add">
          <ac:chgData name="Sarah Gothard" userId="0e53f415fda5f162" providerId="LiveId" clId="{2C89ADD5-223F-4658-8ACB-D6BCF2C7E25F}" dt="2021-10-23T23:19:44.096" v="5" actId="26606"/>
          <ac:spMkLst>
            <pc:docMk/>
            <pc:sldMk cId="499496605" sldId="258"/>
            <ac:spMk id="39" creationId="{CB44330D-EA18-4254-AA95-EB49948539B8}"/>
          </ac:spMkLst>
        </pc:spChg>
        <pc:picChg chg="del">
          <ac:chgData name="Sarah Gothard" userId="0e53f415fda5f162" providerId="LiveId" clId="{2C89ADD5-223F-4658-8ACB-D6BCF2C7E25F}" dt="2021-10-23T23:19:41.207" v="3" actId="478"/>
          <ac:picMkLst>
            <pc:docMk/>
            <pc:sldMk cId="499496605" sldId="258"/>
            <ac:picMk id="2" creationId="{FAA19FA2-25B4-4875-BD18-4EED2B7924FC}"/>
          </ac:picMkLst>
        </pc:picChg>
        <pc:picChg chg="add mod">
          <ac:chgData name="Sarah Gothard" userId="0e53f415fda5f162" providerId="LiveId" clId="{2C89ADD5-223F-4658-8ACB-D6BCF2C7E25F}" dt="2021-10-23T23:19:44.096" v="5" actId="26606"/>
          <ac:picMkLst>
            <pc:docMk/>
            <pc:sldMk cId="499496605" sldId="258"/>
            <ac:picMk id="4" creationId="{53C0B29C-9589-4A2C-BCC1-DE4F608E91CF}"/>
          </ac:picMkLst>
        </pc:picChg>
      </pc:sldChg>
      <pc:sldChg chg="addSp delSp modSp mod">
        <pc:chgData name="Sarah Gothard" userId="0e53f415fda5f162" providerId="LiveId" clId="{2C89ADD5-223F-4658-8ACB-D6BCF2C7E25F}" dt="2021-10-23T23:23:38.774" v="8" actId="26606"/>
        <pc:sldMkLst>
          <pc:docMk/>
          <pc:sldMk cId="1522131039" sldId="259"/>
        </pc:sldMkLst>
        <pc:spChg chg="ord">
          <ac:chgData name="Sarah Gothard" userId="0e53f415fda5f162" providerId="LiveId" clId="{2C89ADD5-223F-4658-8ACB-D6BCF2C7E25F}" dt="2021-10-23T23:23:38.774" v="8" actId="26606"/>
          <ac:spMkLst>
            <pc:docMk/>
            <pc:sldMk cId="1522131039" sldId="259"/>
            <ac:spMk id="18" creationId="{4BFDA1DC-8EAC-4A5B-BCD2-23123D8999E1}"/>
          </ac:spMkLst>
        </pc:spChg>
        <pc:spChg chg="del">
          <ac:chgData name="Sarah Gothard" userId="0e53f415fda5f162" providerId="LiveId" clId="{2C89ADD5-223F-4658-8ACB-D6BCF2C7E25F}" dt="2021-10-23T23:23:38.774" v="8" actId="26606"/>
          <ac:spMkLst>
            <pc:docMk/>
            <pc:sldMk cId="1522131039" sldId="259"/>
            <ac:spMk id="23" creationId="{32BC26D8-82FB-445E-AA49-62A77D7C1EE0}"/>
          </ac:spMkLst>
        </pc:spChg>
        <pc:spChg chg="del">
          <ac:chgData name="Sarah Gothard" userId="0e53f415fda5f162" providerId="LiveId" clId="{2C89ADD5-223F-4658-8ACB-D6BCF2C7E25F}" dt="2021-10-23T23:23:38.774" v="8" actId="26606"/>
          <ac:spMkLst>
            <pc:docMk/>
            <pc:sldMk cId="1522131039" sldId="259"/>
            <ac:spMk id="25" creationId="{CB44330D-EA18-4254-AA95-EB49948539B8}"/>
          </ac:spMkLst>
        </pc:spChg>
        <pc:spChg chg="add">
          <ac:chgData name="Sarah Gothard" userId="0e53f415fda5f162" providerId="LiveId" clId="{2C89ADD5-223F-4658-8ACB-D6BCF2C7E25F}" dt="2021-10-23T23:23:38.774" v="8" actId="26606"/>
          <ac:spMkLst>
            <pc:docMk/>
            <pc:sldMk cId="1522131039" sldId="259"/>
            <ac:spMk id="30" creationId="{32BC26D8-82FB-445E-AA49-62A77D7C1EE0}"/>
          </ac:spMkLst>
        </pc:spChg>
        <pc:spChg chg="add">
          <ac:chgData name="Sarah Gothard" userId="0e53f415fda5f162" providerId="LiveId" clId="{2C89ADD5-223F-4658-8ACB-D6BCF2C7E25F}" dt="2021-10-23T23:23:38.774" v="8" actId="26606"/>
          <ac:spMkLst>
            <pc:docMk/>
            <pc:sldMk cId="1522131039" sldId="259"/>
            <ac:spMk id="32" creationId="{CB44330D-EA18-4254-AA95-EB49948539B8}"/>
          </ac:spMkLst>
        </pc:spChg>
        <pc:picChg chg="add mod">
          <ac:chgData name="Sarah Gothard" userId="0e53f415fda5f162" providerId="LiveId" clId="{2C89ADD5-223F-4658-8ACB-D6BCF2C7E25F}" dt="2021-10-23T23:23:38.774" v="8" actId="26606"/>
          <ac:picMkLst>
            <pc:docMk/>
            <pc:sldMk cId="1522131039" sldId="259"/>
            <ac:picMk id="3" creationId="{34B61FD3-8BFF-43F8-84D3-9DE5C55014D0}"/>
          </ac:picMkLst>
        </pc:picChg>
        <pc:picChg chg="del">
          <ac:chgData name="Sarah Gothard" userId="0e53f415fda5f162" providerId="LiveId" clId="{2C89ADD5-223F-4658-8ACB-D6BCF2C7E25F}" dt="2021-10-23T23:23:37.228" v="6" actId="478"/>
          <ac:picMkLst>
            <pc:docMk/>
            <pc:sldMk cId="1522131039" sldId="259"/>
            <ac:picMk id="4" creationId="{ADCB74FA-2186-42EB-BB7F-183B5B8A2580}"/>
          </ac:picMkLst>
        </pc:picChg>
      </pc:sldChg>
      <pc:sldChg chg="addSp delSp modSp mod">
        <pc:chgData name="Sarah Gothard" userId="0e53f415fda5f162" providerId="LiveId" clId="{2C89ADD5-223F-4658-8ACB-D6BCF2C7E25F}" dt="2021-10-23T23:23:55.334" v="11" actId="26606"/>
        <pc:sldMkLst>
          <pc:docMk/>
          <pc:sldMk cId="2004872782" sldId="260"/>
        </pc:sldMkLst>
        <pc:spChg chg="ord">
          <ac:chgData name="Sarah Gothard" userId="0e53f415fda5f162" providerId="LiveId" clId="{2C89ADD5-223F-4658-8ACB-D6BCF2C7E25F}" dt="2021-10-23T23:23:55.334" v="11" actId="26606"/>
          <ac:spMkLst>
            <pc:docMk/>
            <pc:sldMk cId="2004872782" sldId="260"/>
            <ac:spMk id="18" creationId="{4BFDA1DC-8EAC-4A5B-BCD2-23123D8999E1}"/>
          </ac:spMkLst>
        </pc:spChg>
        <pc:spChg chg="del">
          <ac:chgData name="Sarah Gothard" userId="0e53f415fda5f162" providerId="LiveId" clId="{2C89ADD5-223F-4658-8ACB-D6BCF2C7E25F}" dt="2021-10-23T23:23:55.334" v="11" actId="26606"/>
          <ac:spMkLst>
            <pc:docMk/>
            <pc:sldMk cId="2004872782" sldId="260"/>
            <ac:spMk id="23" creationId="{32BC26D8-82FB-445E-AA49-62A77D7C1EE0}"/>
          </ac:spMkLst>
        </pc:spChg>
        <pc:spChg chg="del">
          <ac:chgData name="Sarah Gothard" userId="0e53f415fda5f162" providerId="LiveId" clId="{2C89ADD5-223F-4658-8ACB-D6BCF2C7E25F}" dt="2021-10-23T23:23:55.334" v="11" actId="26606"/>
          <ac:spMkLst>
            <pc:docMk/>
            <pc:sldMk cId="2004872782" sldId="260"/>
            <ac:spMk id="25" creationId="{CB44330D-EA18-4254-AA95-EB49948539B8}"/>
          </ac:spMkLst>
        </pc:spChg>
        <pc:spChg chg="add">
          <ac:chgData name="Sarah Gothard" userId="0e53f415fda5f162" providerId="LiveId" clId="{2C89ADD5-223F-4658-8ACB-D6BCF2C7E25F}" dt="2021-10-23T23:23:55.334" v="11" actId="26606"/>
          <ac:spMkLst>
            <pc:docMk/>
            <pc:sldMk cId="2004872782" sldId="260"/>
            <ac:spMk id="30" creationId="{32BC26D8-82FB-445E-AA49-62A77D7C1EE0}"/>
          </ac:spMkLst>
        </pc:spChg>
        <pc:spChg chg="add">
          <ac:chgData name="Sarah Gothard" userId="0e53f415fda5f162" providerId="LiveId" clId="{2C89ADD5-223F-4658-8ACB-D6BCF2C7E25F}" dt="2021-10-23T23:23:55.334" v="11" actId="26606"/>
          <ac:spMkLst>
            <pc:docMk/>
            <pc:sldMk cId="2004872782" sldId="260"/>
            <ac:spMk id="32" creationId="{CB44330D-EA18-4254-AA95-EB49948539B8}"/>
          </ac:spMkLst>
        </pc:spChg>
        <pc:picChg chg="del">
          <ac:chgData name="Sarah Gothard" userId="0e53f415fda5f162" providerId="LiveId" clId="{2C89ADD5-223F-4658-8ACB-D6BCF2C7E25F}" dt="2021-10-23T23:23:53.640" v="9" actId="478"/>
          <ac:picMkLst>
            <pc:docMk/>
            <pc:sldMk cId="2004872782" sldId="260"/>
            <ac:picMk id="3" creationId="{7E63B53C-AA07-410F-BC1F-407FD0839BCD}"/>
          </ac:picMkLst>
        </pc:picChg>
        <pc:picChg chg="add mod">
          <ac:chgData name="Sarah Gothard" userId="0e53f415fda5f162" providerId="LiveId" clId="{2C89ADD5-223F-4658-8ACB-D6BCF2C7E25F}" dt="2021-10-23T23:23:55.334" v="11" actId="26606"/>
          <ac:picMkLst>
            <pc:docMk/>
            <pc:sldMk cId="2004872782" sldId="260"/>
            <ac:picMk id="4" creationId="{A5E818EE-CFDE-4D39-B941-582E128EC2A4}"/>
          </ac:picMkLst>
        </pc:picChg>
      </pc:sldChg>
      <pc:sldChg chg="del">
        <pc:chgData name="Sarah Gothard" userId="0e53f415fda5f162" providerId="LiveId" clId="{2C89ADD5-223F-4658-8ACB-D6BCF2C7E25F}" dt="2021-10-23T23:23:58.661" v="12" actId="47"/>
        <pc:sldMkLst>
          <pc:docMk/>
          <pc:sldMk cId="2996236080" sldId="261"/>
        </pc:sldMkLst>
      </pc:sldChg>
      <pc:sldChg chg="add">
        <pc:chgData name="Sarah Gothard" userId="0e53f415fda5f162" providerId="LiveId" clId="{2C89ADD5-223F-4658-8ACB-D6BCF2C7E25F}" dt="2021-10-23T23:24:07.975" v="17" actId="2890"/>
        <pc:sldMkLst>
          <pc:docMk/>
          <pc:sldMk cId="3488428394" sldId="261"/>
        </pc:sldMkLst>
      </pc:sldChg>
      <pc:sldChg chg="addSp delSp add del setBg delDesignElem">
        <pc:chgData name="Sarah Gothard" userId="0e53f415fda5f162" providerId="LiveId" clId="{2C89ADD5-223F-4658-8ACB-D6BCF2C7E25F}" dt="2021-10-23T23:24:03.985" v="16"/>
        <pc:sldMkLst>
          <pc:docMk/>
          <pc:sldMk cId="3928061258" sldId="261"/>
        </pc:sldMkLst>
        <pc:spChg chg="add del">
          <ac:chgData name="Sarah Gothard" userId="0e53f415fda5f162" providerId="LiveId" clId="{2C89ADD5-223F-4658-8ACB-D6BCF2C7E25F}" dt="2021-10-23T23:24:03.985" v="16"/>
          <ac:spMkLst>
            <pc:docMk/>
            <pc:sldMk cId="3928061258" sldId="261"/>
            <ac:spMk id="30" creationId="{32BC26D8-82FB-445E-AA49-62A77D7C1EE0}"/>
          </ac:spMkLst>
        </pc:spChg>
        <pc:spChg chg="add del">
          <ac:chgData name="Sarah Gothard" userId="0e53f415fda5f162" providerId="LiveId" clId="{2C89ADD5-223F-4658-8ACB-D6BCF2C7E25F}" dt="2021-10-23T23:24:03.985" v="16"/>
          <ac:spMkLst>
            <pc:docMk/>
            <pc:sldMk cId="3928061258" sldId="261"/>
            <ac:spMk id="32" creationId="{CB44330D-EA18-4254-AA95-EB49948539B8}"/>
          </ac:spMkLst>
        </pc:spChg>
      </pc:sldChg>
      <pc:sldChg chg="add replId">
        <pc:chgData name="Sarah Gothard" userId="0e53f415fda5f162" providerId="LiveId" clId="{2C89ADD5-223F-4658-8ACB-D6BCF2C7E25F}" dt="2021-10-23T23:24:07.975" v="17" actId="2890"/>
        <pc:sldMkLst>
          <pc:docMk/>
          <pc:sldMk cId="1510254754" sldId="262"/>
        </pc:sldMkLst>
      </pc:sldChg>
      <pc:sldChg chg="del">
        <pc:chgData name="Sarah Gothard" userId="0e53f415fda5f162" providerId="LiveId" clId="{2C89ADD5-223F-4658-8ACB-D6BCF2C7E25F}" dt="2021-10-23T23:23:58.661" v="12" actId="47"/>
        <pc:sldMkLst>
          <pc:docMk/>
          <pc:sldMk cId="2922947887" sldId="262"/>
        </pc:sldMkLst>
      </pc:sldChg>
      <pc:sldChg chg="addSp delSp add del setBg delDesignElem">
        <pc:chgData name="Sarah Gothard" userId="0e53f415fda5f162" providerId="LiveId" clId="{2C89ADD5-223F-4658-8ACB-D6BCF2C7E25F}" dt="2021-10-23T23:24:03.985" v="16"/>
        <pc:sldMkLst>
          <pc:docMk/>
          <pc:sldMk cId="3860838576" sldId="262"/>
        </pc:sldMkLst>
        <pc:spChg chg="add del">
          <ac:chgData name="Sarah Gothard" userId="0e53f415fda5f162" providerId="LiveId" clId="{2C89ADD5-223F-4658-8ACB-D6BCF2C7E25F}" dt="2021-10-23T23:24:03.985" v="16"/>
          <ac:spMkLst>
            <pc:docMk/>
            <pc:sldMk cId="3860838576" sldId="262"/>
            <ac:spMk id="30" creationId="{32BC26D8-82FB-445E-AA49-62A77D7C1EE0}"/>
          </ac:spMkLst>
        </pc:spChg>
        <pc:spChg chg="add del">
          <ac:chgData name="Sarah Gothard" userId="0e53f415fda5f162" providerId="LiveId" clId="{2C89ADD5-223F-4658-8ACB-D6BCF2C7E25F}" dt="2021-10-23T23:24:03.985" v="16"/>
          <ac:spMkLst>
            <pc:docMk/>
            <pc:sldMk cId="3860838576" sldId="262"/>
            <ac:spMk id="32" creationId="{CB44330D-EA18-4254-AA95-EB49948539B8}"/>
          </ac:spMkLst>
        </pc:spChg>
      </pc:sldChg>
      <pc:sldChg chg="del">
        <pc:chgData name="Sarah Gothard" userId="0e53f415fda5f162" providerId="LiveId" clId="{2C89ADD5-223F-4658-8ACB-D6BCF2C7E25F}" dt="2021-10-23T23:23:58.661" v="12" actId="47"/>
        <pc:sldMkLst>
          <pc:docMk/>
          <pc:sldMk cId="2295398217" sldId="263"/>
        </pc:sldMkLst>
      </pc:sldChg>
      <pc:sldChg chg="add">
        <pc:chgData name="Sarah Gothard" userId="0e53f415fda5f162" providerId="LiveId" clId="{2C89ADD5-223F-4658-8ACB-D6BCF2C7E25F}" dt="2021-10-23T23:24:11.210" v="18" actId="2890"/>
        <pc:sldMkLst>
          <pc:docMk/>
          <pc:sldMk cId="3355712767" sldId="263"/>
        </pc:sldMkLst>
      </pc:sldChg>
      <pc:sldChg chg="del">
        <pc:chgData name="Sarah Gothard" userId="0e53f415fda5f162" providerId="LiveId" clId="{2C89ADD5-223F-4658-8ACB-D6BCF2C7E25F}" dt="2021-10-23T23:23:58.661" v="12" actId="47"/>
        <pc:sldMkLst>
          <pc:docMk/>
          <pc:sldMk cId="939260815" sldId="264"/>
        </pc:sldMkLst>
      </pc:sldChg>
      <pc:sldChg chg="add replId">
        <pc:chgData name="Sarah Gothard" userId="0e53f415fda5f162" providerId="LiveId" clId="{2C89ADD5-223F-4658-8ACB-D6BCF2C7E25F}" dt="2021-10-23T23:24:11.210" v="18" actId="2890"/>
        <pc:sldMkLst>
          <pc:docMk/>
          <pc:sldMk cId="4047823799" sldId="264"/>
        </pc:sldMkLst>
      </pc:sldChg>
      <pc:sldChg chg="addSp delSp modSp new mod modTransition setBg">
        <pc:chgData name="Sarah Gothard" userId="0e53f415fda5f162" providerId="LiveId" clId="{2C89ADD5-223F-4658-8ACB-D6BCF2C7E25F}" dt="2021-10-23T23:24:48.517" v="22"/>
        <pc:sldMkLst>
          <pc:docMk/>
          <pc:sldMk cId="1475038591" sldId="265"/>
        </pc:sldMkLst>
        <pc:spChg chg="del">
          <ac:chgData name="Sarah Gothard" userId="0e53f415fda5f162" providerId="LiveId" clId="{2C89ADD5-223F-4658-8ACB-D6BCF2C7E25F}" dt="2021-10-23T23:24:46.800" v="21" actId="26606"/>
          <ac:spMkLst>
            <pc:docMk/>
            <pc:sldMk cId="1475038591" sldId="265"/>
            <ac:spMk id="2" creationId="{D189DF2B-9B59-46B9-AE84-0F92E7566C4F}"/>
          </ac:spMkLst>
        </pc:spChg>
        <pc:spChg chg="del">
          <ac:chgData name="Sarah Gothard" userId="0e53f415fda5f162" providerId="LiveId" clId="{2C89ADD5-223F-4658-8ACB-D6BCF2C7E25F}" dt="2021-10-23T23:24:46.800" v="21" actId="26606"/>
          <ac:spMkLst>
            <pc:docMk/>
            <pc:sldMk cId="1475038591" sldId="265"/>
            <ac:spMk id="3" creationId="{9B98E6E9-2F0D-4403-AAA2-CCE20C9E4C0C}"/>
          </ac:spMkLst>
        </pc:spChg>
        <pc:spChg chg="mod ord">
          <ac:chgData name="Sarah Gothard" userId="0e53f415fda5f162" providerId="LiveId" clId="{2C89ADD5-223F-4658-8ACB-D6BCF2C7E25F}" dt="2021-10-23T23:24:46.800" v="21" actId="26606"/>
          <ac:spMkLst>
            <pc:docMk/>
            <pc:sldMk cId="1475038591" sldId="265"/>
            <ac:spMk id="4" creationId="{1BD4CC47-145A-49AB-9849-0F8C6FEC5FD6}"/>
          </ac:spMkLst>
        </pc:spChg>
        <pc:spChg chg="add">
          <ac:chgData name="Sarah Gothard" userId="0e53f415fda5f162" providerId="LiveId" clId="{2C89ADD5-223F-4658-8ACB-D6BCF2C7E25F}" dt="2021-10-23T23:24:46.800" v="21" actId="26606"/>
          <ac:spMkLst>
            <pc:docMk/>
            <pc:sldMk cId="1475038591" sldId="265"/>
            <ac:spMk id="11" creationId="{32BC26D8-82FB-445E-AA49-62A77D7C1EE0}"/>
          </ac:spMkLst>
        </pc:spChg>
        <pc:spChg chg="add">
          <ac:chgData name="Sarah Gothard" userId="0e53f415fda5f162" providerId="LiveId" clId="{2C89ADD5-223F-4658-8ACB-D6BCF2C7E25F}" dt="2021-10-23T23:24:46.800" v="21" actId="26606"/>
          <ac:spMkLst>
            <pc:docMk/>
            <pc:sldMk cId="1475038591" sldId="265"/>
            <ac:spMk id="13" creationId="{CB44330D-EA18-4254-AA95-EB49948539B8}"/>
          </ac:spMkLst>
        </pc:spChg>
        <pc:picChg chg="add mod">
          <ac:chgData name="Sarah Gothard" userId="0e53f415fda5f162" providerId="LiveId" clId="{2C89ADD5-223F-4658-8ACB-D6BCF2C7E25F}" dt="2021-10-23T23:24:46.800" v="21" actId="26606"/>
          <ac:picMkLst>
            <pc:docMk/>
            <pc:sldMk cId="1475038591" sldId="265"/>
            <ac:picMk id="6" creationId="{33842ADF-1C44-4423-8DA5-1FDAAE3F96D8}"/>
          </ac:picMkLst>
        </pc:picChg>
      </pc:sldChg>
      <pc:sldChg chg="addSp delSp modSp new mod ord modTransition setBg">
        <pc:chgData name="Sarah Gothard" userId="0e53f415fda5f162" providerId="LiveId" clId="{2C89ADD5-223F-4658-8ACB-D6BCF2C7E25F}" dt="2021-10-23T23:25:45.884" v="28"/>
        <pc:sldMkLst>
          <pc:docMk/>
          <pc:sldMk cId="636831255" sldId="266"/>
        </pc:sldMkLst>
        <pc:spChg chg="del">
          <ac:chgData name="Sarah Gothard" userId="0e53f415fda5f162" providerId="LiveId" clId="{2C89ADD5-223F-4658-8ACB-D6BCF2C7E25F}" dt="2021-10-23T23:25:40.233" v="26" actId="26606"/>
          <ac:spMkLst>
            <pc:docMk/>
            <pc:sldMk cId="636831255" sldId="266"/>
            <ac:spMk id="2" creationId="{10B66729-F66B-4C8F-95F1-7024A6977954}"/>
          </ac:spMkLst>
        </pc:spChg>
        <pc:spChg chg="del">
          <ac:chgData name="Sarah Gothard" userId="0e53f415fda5f162" providerId="LiveId" clId="{2C89ADD5-223F-4658-8ACB-D6BCF2C7E25F}" dt="2021-10-23T23:25:40.233" v="26" actId="26606"/>
          <ac:spMkLst>
            <pc:docMk/>
            <pc:sldMk cId="636831255" sldId="266"/>
            <ac:spMk id="3" creationId="{824276B6-47FC-49E2-B0A7-515FAFDC618A}"/>
          </ac:spMkLst>
        </pc:spChg>
        <pc:spChg chg="mod ord">
          <ac:chgData name="Sarah Gothard" userId="0e53f415fda5f162" providerId="LiveId" clId="{2C89ADD5-223F-4658-8ACB-D6BCF2C7E25F}" dt="2021-10-23T23:25:40.233" v="26" actId="26606"/>
          <ac:spMkLst>
            <pc:docMk/>
            <pc:sldMk cId="636831255" sldId="266"/>
            <ac:spMk id="4" creationId="{7679187C-267F-4FC6-91AC-843E8D9AAF73}"/>
          </ac:spMkLst>
        </pc:spChg>
        <pc:spChg chg="add">
          <ac:chgData name="Sarah Gothard" userId="0e53f415fda5f162" providerId="LiveId" clId="{2C89ADD5-223F-4658-8ACB-D6BCF2C7E25F}" dt="2021-10-23T23:25:40.233" v="26" actId="26606"/>
          <ac:spMkLst>
            <pc:docMk/>
            <pc:sldMk cId="636831255" sldId="266"/>
            <ac:spMk id="11" creationId="{32BC26D8-82FB-445E-AA49-62A77D7C1EE0}"/>
          </ac:spMkLst>
        </pc:spChg>
        <pc:spChg chg="add">
          <ac:chgData name="Sarah Gothard" userId="0e53f415fda5f162" providerId="LiveId" clId="{2C89ADD5-223F-4658-8ACB-D6BCF2C7E25F}" dt="2021-10-23T23:25:40.233" v="26" actId="26606"/>
          <ac:spMkLst>
            <pc:docMk/>
            <pc:sldMk cId="636831255" sldId="266"/>
            <ac:spMk id="13" creationId="{CB44330D-EA18-4254-AA95-EB49948539B8}"/>
          </ac:spMkLst>
        </pc:spChg>
        <pc:picChg chg="add mod">
          <ac:chgData name="Sarah Gothard" userId="0e53f415fda5f162" providerId="LiveId" clId="{2C89ADD5-223F-4658-8ACB-D6BCF2C7E25F}" dt="2021-10-23T23:25:40.233" v="26" actId="26606"/>
          <ac:picMkLst>
            <pc:docMk/>
            <pc:sldMk cId="636831255" sldId="266"/>
            <ac:picMk id="6" creationId="{B5A144EF-A11A-435F-A234-CA091FC3C3E4}"/>
          </ac:picMkLst>
        </pc:picChg>
      </pc:sldChg>
      <pc:sldChg chg="del">
        <pc:chgData name="Sarah Gothard" userId="0e53f415fda5f162" providerId="LiveId" clId="{2C89ADD5-223F-4658-8ACB-D6BCF2C7E25F}" dt="2021-10-23T23:23:58.661" v="12" actId="47"/>
        <pc:sldMkLst>
          <pc:docMk/>
          <pc:sldMk cId="2829093611" sldId="266"/>
        </pc:sldMkLst>
      </pc:sldChg>
      <pc:sldChg chg="addSp delSp modSp add mod">
        <pc:chgData name="Sarah Gothard" userId="0e53f415fda5f162" providerId="LiveId" clId="{2C89ADD5-223F-4658-8ACB-D6BCF2C7E25F}" dt="2021-10-23T23:26:40.363" v="32" actId="26606"/>
        <pc:sldMkLst>
          <pc:docMk/>
          <pc:sldMk cId="938991471" sldId="267"/>
        </pc:sldMkLst>
        <pc:spChg chg="add del mod">
          <ac:chgData name="Sarah Gothard" userId="0e53f415fda5f162" providerId="LiveId" clId="{2C89ADD5-223F-4658-8ACB-D6BCF2C7E25F}" dt="2021-10-23T23:26:40.363" v="32" actId="26606"/>
          <ac:spMkLst>
            <pc:docMk/>
            <pc:sldMk cId="938991471" sldId="267"/>
            <ac:spMk id="3" creationId="{8FEACABE-9E43-4137-9AB0-3D05CC0E9AD7}"/>
          </ac:spMkLst>
        </pc:spChg>
        <pc:spChg chg="ord">
          <ac:chgData name="Sarah Gothard" userId="0e53f415fda5f162" providerId="LiveId" clId="{2C89ADD5-223F-4658-8ACB-D6BCF2C7E25F}" dt="2021-10-23T23:26:40.363" v="32" actId="26606"/>
          <ac:spMkLst>
            <pc:docMk/>
            <pc:sldMk cId="938991471" sldId="267"/>
            <ac:spMk id="4" creationId="{7679187C-267F-4FC6-91AC-843E8D9AAF73}"/>
          </ac:spMkLst>
        </pc:spChg>
        <pc:spChg chg="del">
          <ac:chgData name="Sarah Gothard" userId="0e53f415fda5f162" providerId="LiveId" clId="{2C89ADD5-223F-4658-8ACB-D6BCF2C7E25F}" dt="2021-10-23T23:26:40.363" v="32" actId="26606"/>
          <ac:spMkLst>
            <pc:docMk/>
            <pc:sldMk cId="938991471" sldId="267"/>
            <ac:spMk id="11" creationId="{32BC26D8-82FB-445E-AA49-62A77D7C1EE0}"/>
          </ac:spMkLst>
        </pc:spChg>
        <pc:spChg chg="del">
          <ac:chgData name="Sarah Gothard" userId="0e53f415fda5f162" providerId="LiveId" clId="{2C89ADD5-223F-4658-8ACB-D6BCF2C7E25F}" dt="2021-10-23T23:26:40.363" v="32" actId="26606"/>
          <ac:spMkLst>
            <pc:docMk/>
            <pc:sldMk cId="938991471" sldId="267"/>
            <ac:spMk id="13" creationId="{CB44330D-EA18-4254-AA95-EB49948539B8}"/>
          </ac:spMkLst>
        </pc:spChg>
        <pc:spChg chg="add">
          <ac:chgData name="Sarah Gothard" userId="0e53f415fda5f162" providerId="LiveId" clId="{2C89ADD5-223F-4658-8ACB-D6BCF2C7E25F}" dt="2021-10-23T23:26:40.363" v="32" actId="26606"/>
          <ac:spMkLst>
            <pc:docMk/>
            <pc:sldMk cId="938991471" sldId="267"/>
            <ac:spMk id="18" creationId="{32BC26D8-82FB-445E-AA49-62A77D7C1EE0}"/>
          </ac:spMkLst>
        </pc:spChg>
        <pc:spChg chg="add">
          <ac:chgData name="Sarah Gothard" userId="0e53f415fda5f162" providerId="LiveId" clId="{2C89ADD5-223F-4658-8ACB-D6BCF2C7E25F}" dt="2021-10-23T23:26:40.363" v="32" actId="26606"/>
          <ac:spMkLst>
            <pc:docMk/>
            <pc:sldMk cId="938991471" sldId="267"/>
            <ac:spMk id="20" creationId="{CB44330D-EA18-4254-AA95-EB49948539B8}"/>
          </ac:spMkLst>
        </pc:spChg>
        <pc:picChg chg="del">
          <ac:chgData name="Sarah Gothard" userId="0e53f415fda5f162" providerId="LiveId" clId="{2C89ADD5-223F-4658-8ACB-D6BCF2C7E25F}" dt="2021-10-23T23:26:10.634" v="30" actId="478"/>
          <ac:picMkLst>
            <pc:docMk/>
            <pc:sldMk cId="938991471" sldId="267"/>
            <ac:picMk id="6" creationId="{B5A144EF-A11A-435F-A234-CA091FC3C3E4}"/>
          </ac:picMkLst>
        </pc:picChg>
        <pc:picChg chg="add mod">
          <ac:chgData name="Sarah Gothard" userId="0e53f415fda5f162" providerId="LiveId" clId="{2C89ADD5-223F-4658-8ACB-D6BCF2C7E25F}" dt="2021-10-23T23:26:40.363" v="32" actId="26606"/>
          <ac:picMkLst>
            <pc:docMk/>
            <pc:sldMk cId="938991471" sldId="267"/>
            <ac:picMk id="7" creationId="{EBB7C0BE-F8F8-46C8-AB0B-7056418A3D25}"/>
          </ac:picMkLst>
        </pc:picChg>
      </pc:sldChg>
      <pc:sldChg chg="add replId">
        <pc:chgData name="Sarah Gothard" userId="0e53f415fda5f162" providerId="LiveId" clId="{2C89ADD5-223F-4658-8ACB-D6BCF2C7E25F}" dt="2021-10-23T23:26:06.649" v="29" actId="2890"/>
        <pc:sldMkLst>
          <pc:docMk/>
          <pc:sldMk cId="1374417225" sldId="268"/>
        </pc:sldMkLst>
      </pc:sldChg>
      <pc:sldChg chg="add replId">
        <pc:chgData name="Sarah Gothard" userId="0e53f415fda5f162" providerId="LiveId" clId="{2C89ADD5-223F-4658-8ACB-D6BCF2C7E25F}" dt="2021-10-23T23:26:06.649" v="29" actId="2890"/>
        <pc:sldMkLst>
          <pc:docMk/>
          <pc:sldMk cId="1872321611" sldId="269"/>
        </pc:sldMkLst>
      </pc:sldChg>
      <pc:sldChg chg="del">
        <pc:chgData name="Sarah Gothard" userId="0e53f415fda5f162" providerId="LiveId" clId="{2C89ADD5-223F-4658-8ACB-D6BCF2C7E25F}" dt="2021-10-23T23:23:58.661" v="12" actId="47"/>
        <pc:sldMkLst>
          <pc:docMk/>
          <pc:sldMk cId="2538122912" sldId="280"/>
        </pc:sldMkLst>
      </pc:sldChg>
      <pc:sldChg chg="del">
        <pc:chgData name="Sarah Gothard" userId="0e53f415fda5f162" providerId="LiveId" clId="{2C89ADD5-223F-4658-8ACB-D6BCF2C7E25F}" dt="2021-10-23T23:23:58.661" v="12" actId="47"/>
        <pc:sldMkLst>
          <pc:docMk/>
          <pc:sldMk cId="2209225814" sldId="281"/>
        </pc:sldMkLst>
      </pc:sldChg>
      <pc:sldChg chg="del">
        <pc:chgData name="Sarah Gothard" userId="0e53f415fda5f162" providerId="LiveId" clId="{2C89ADD5-223F-4658-8ACB-D6BCF2C7E25F}" dt="2021-10-23T23:23:58.661" v="12" actId="47"/>
        <pc:sldMkLst>
          <pc:docMk/>
          <pc:sldMk cId="333484257" sldId="282"/>
        </pc:sldMkLst>
      </pc:sldChg>
      <pc:sldChg chg="del">
        <pc:chgData name="Sarah Gothard" userId="0e53f415fda5f162" providerId="LiveId" clId="{2C89ADD5-223F-4658-8ACB-D6BCF2C7E25F}" dt="2021-10-23T23:23:58.661" v="12" actId="47"/>
        <pc:sldMkLst>
          <pc:docMk/>
          <pc:sldMk cId="1963286760" sldId="283"/>
        </pc:sldMkLst>
      </pc:sldChg>
      <pc:sldChg chg="del">
        <pc:chgData name="Sarah Gothard" userId="0e53f415fda5f162" providerId="LiveId" clId="{2C89ADD5-223F-4658-8ACB-D6BCF2C7E25F}" dt="2021-10-23T23:23:58.661" v="12" actId="47"/>
        <pc:sldMkLst>
          <pc:docMk/>
          <pc:sldMk cId="2170743361" sldId="284"/>
        </pc:sldMkLst>
      </pc:sldChg>
      <pc:sldChg chg="del">
        <pc:chgData name="Sarah Gothard" userId="0e53f415fda5f162" providerId="LiveId" clId="{2C89ADD5-223F-4658-8ACB-D6BCF2C7E25F}" dt="2021-10-23T23:23:58.661" v="12" actId="47"/>
        <pc:sldMkLst>
          <pc:docMk/>
          <pc:sldMk cId="2342463865" sldId="285"/>
        </pc:sldMkLst>
      </pc:sldChg>
      <pc:sldChg chg="del">
        <pc:chgData name="Sarah Gothard" userId="0e53f415fda5f162" providerId="LiveId" clId="{2C89ADD5-223F-4658-8ACB-D6BCF2C7E25F}" dt="2021-10-23T23:23:58.661" v="12" actId="47"/>
        <pc:sldMkLst>
          <pc:docMk/>
          <pc:sldMk cId="572135679" sldId="286"/>
        </pc:sldMkLst>
      </pc:sldChg>
      <pc:sldChg chg="del">
        <pc:chgData name="Sarah Gothard" userId="0e53f415fda5f162" providerId="LiveId" clId="{2C89ADD5-223F-4658-8ACB-D6BCF2C7E25F}" dt="2021-10-23T23:23:58.661" v="12" actId="47"/>
        <pc:sldMkLst>
          <pc:docMk/>
          <pc:sldMk cId="2812068025" sldId="28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9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9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1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0628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20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5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73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1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7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0422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25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E961BE-418E-4D76-8CA4-46605587EF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5E818EE-CFDE-4D39-B941-582E128EC2A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3404"/>
            <a:ext cx="12192000" cy="671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905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BB7C0BE-F8F8-46C8-AB0B-7056418A3D2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36882"/>
            <a:ext cx="12192000" cy="6384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853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34B61FD3-8BFF-43F8-84D3-9DE5C55014D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43651"/>
            <a:ext cx="12192000" cy="357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363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5E818EE-CFDE-4D39-B941-582E128EC2A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3404"/>
            <a:ext cx="12192000" cy="671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150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53C0B29C-9589-4A2C-BCC1-DE4F608E91C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80955"/>
            <a:ext cx="12192000" cy="6496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34B61FD3-8BFF-43F8-84D3-9DE5C55014D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43651"/>
            <a:ext cx="12192000" cy="357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129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5E818EE-CFDE-4D39-B941-582E128EC2A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3404"/>
            <a:ext cx="12192000" cy="671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726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3842ADF-1C44-4423-8DA5-1FDAAE3F96D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75600"/>
            <a:ext cx="12192000" cy="630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2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34B61FD3-8BFF-43F8-84D3-9DE5C55014D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43651"/>
            <a:ext cx="12192000" cy="357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76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5E818EE-CFDE-4D39-B941-582E128EC2A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3404"/>
            <a:ext cx="12192000" cy="671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747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5A144EF-A11A-435F-A234-CA091FC3C3E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8049"/>
            <a:ext cx="12192000" cy="652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094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34B61FD3-8BFF-43F8-84D3-9DE5C55014D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43651"/>
            <a:ext cx="12192000" cy="357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396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4</cp:revision>
  <dcterms:created xsi:type="dcterms:W3CDTF">2019-11-11T14:57:13Z</dcterms:created>
  <dcterms:modified xsi:type="dcterms:W3CDTF">2025-11-22T17:21:39Z</dcterms:modified>
</cp:coreProperties>
</file>