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2" r:id="rId6"/>
    <p:sldId id="264"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3/4/2021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62DB5DAA-ED1B-4801-B6C6-90D5C0D0D1C0}" type="datetime1">
              <a:rPr lang="en-US" smtClean="0"/>
              <a:t>3/4/2021</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D645C2D4-7603-492F-9E1A-8298680DB61C}" type="datetime1">
              <a:rPr lang="en-US" smtClean="0"/>
              <a:t>3/4/2021</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717855A2-2D11-4AFE-8E0F-C293F1A5D1E9}" type="datetime1">
              <a:rPr lang="en-US" smtClean="0"/>
              <a:t>3/4/2021</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EC746E-F265-4065-B65A-05F6B7E4B5BB}" type="datetime1">
              <a:rPr lang="en-US" smtClean="0"/>
              <a:t>3/4/2021</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9664C46C-CC43-4E0E-B79B-13CAB9003F63}" type="datetime1">
              <a:rPr lang="en-US" smtClean="0"/>
              <a:t>3/4/2021</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FC576EDB-EE52-4918-9633-35AD5B4F78A3}" type="datetime1">
              <a:rPr lang="en-US" smtClean="0"/>
              <a:t>3/4/2021</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68E87A27-1A35-4199-A554-E3D50CB2F6BE}" type="datetime1">
              <a:rPr lang="en-US" smtClean="0"/>
              <a:t>3/4/2021</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C8C1B516-6704-4A71-9E3C-5801BB3EB88B}" type="datetime1">
              <a:rPr lang="en-US" smtClean="0"/>
              <a:t>3/4/2021</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704D8C36-E5C9-4B6E-9F25-AA742E670606}" type="datetime1">
              <a:rPr lang="en-US" smtClean="0"/>
              <a:t>3/4/2021</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ECD7EB29-0D51-4899-9BE4-C041332C0282}" type="datetime1">
              <a:rPr lang="en-US" smtClean="0"/>
              <a:t>3/4/2021</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1AC051CD-DB86-4CBB-976D-EDC9FEA7673D}" type="datetime1">
              <a:rPr lang="en-US" smtClean="0"/>
              <a:t>3/4/2021</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8F285-6A00-4DB5-9E9C-C0B99DCCC3EE}" type="datetime1">
              <a:rPr lang="en-US" smtClean="0"/>
              <a:t>3/4/2021</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115915B5-4E8E-46F1-A1A1-690AB998896B}"/>
              </a:ext>
            </a:extLst>
          </p:cNvPr>
          <p:cNvPicPr>
            <a:picLocks noChangeAspect="1"/>
          </p:cNvPicPr>
          <p:nvPr/>
        </p:nvPicPr>
        <p:blipFill>
          <a:blip r:embed="rId3"/>
          <a:stretch>
            <a:fillRect/>
          </a:stretch>
        </p:blipFill>
        <p:spPr>
          <a:xfrm>
            <a:off x="643467" y="2652014"/>
            <a:ext cx="10905066" cy="1553972"/>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A6D01A64-6AD1-4E0C-91D4-B1D6A35C5806}"/>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4370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5EB1A22-D978-4544-B7F1-67E2333B0B71}"/>
              </a:ext>
            </a:extLst>
          </p:cNvPr>
          <p:cNvPicPr>
            <a:picLocks noChangeAspect="1"/>
          </p:cNvPicPr>
          <p:nvPr/>
        </p:nvPicPr>
        <p:blipFill>
          <a:blip r:embed="rId2"/>
          <a:stretch>
            <a:fillRect/>
          </a:stretch>
        </p:blipFill>
        <p:spPr>
          <a:xfrm>
            <a:off x="643467" y="1806872"/>
            <a:ext cx="10905066" cy="3244256"/>
          </a:xfrm>
          <a:prstGeom prst="rect">
            <a:avLst/>
          </a:prstGeom>
        </p:spPr>
      </p:pic>
      <p:sp>
        <p:nvSpPr>
          <p:cNvPr id="2" name="Footer Placeholder 1">
            <a:extLst>
              <a:ext uri="{FF2B5EF4-FFF2-40B4-BE49-F238E27FC236}">
                <a16:creationId xmlns:a16="http://schemas.microsoft.com/office/drawing/2014/main" id="{F53C9B4A-6DA7-4119-B225-12C26EAA370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55888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85BF97A-5243-4E3C-8EEB-C0EA4766E5F5}"/>
              </a:ext>
            </a:extLst>
          </p:cNvPr>
          <p:cNvPicPr>
            <a:picLocks noChangeAspect="1"/>
          </p:cNvPicPr>
          <p:nvPr/>
        </p:nvPicPr>
        <p:blipFill>
          <a:blip r:embed="rId2"/>
          <a:stretch>
            <a:fillRect/>
          </a:stretch>
        </p:blipFill>
        <p:spPr>
          <a:xfrm>
            <a:off x="643467" y="702733"/>
            <a:ext cx="10905066" cy="5452533"/>
          </a:xfrm>
          <a:prstGeom prst="rect">
            <a:avLst/>
          </a:prstGeom>
        </p:spPr>
      </p:pic>
      <p:sp>
        <p:nvSpPr>
          <p:cNvPr id="2" name="Footer Placeholder 1">
            <a:extLst>
              <a:ext uri="{FF2B5EF4-FFF2-40B4-BE49-F238E27FC236}">
                <a16:creationId xmlns:a16="http://schemas.microsoft.com/office/drawing/2014/main" id="{1544758A-8632-410A-8CC5-7445863B96C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96494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6177A89-3C6F-4CEA-989C-639FAEF5F8DE}"/>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2" name="Footer Placeholder 1">
            <a:extLst>
              <a:ext uri="{FF2B5EF4-FFF2-40B4-BE49-F238E27FC236}">
                <a16:creationId xmlns:a16="http://schemas.microsoft.com/office/drawing/2014/main" id="{1544758A-8632-410A-8CC5-7445863B96C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55404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48EFF2E-9302-4D04-9574-0EE63DEC7004}"/>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2" name="Footer Placeholder 1">
            <a:extLst>
              <a:ext uri="{FF2B5EF4-FFF2-40B4-BE49-F238E27FC236}">
                <a16:creationId xmlns:a16="http://schemas.microsoft.com/office/drawing/2014/main" id="{1544758A-8632-410A-8CC5-7445863B96C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43476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hape&#10;&#10;Description automatically generated with medium confidence">
            <a:extLst>
              <a:ext uri="{FF2B5EF4-FFF2-40B4-BE49-F238E27FC236}">
                <a16:creationId xmlns:a16="http://schemas.microsoft.com/office/drawing/2014/main" id="{73529351-A040-4A5D-AD26-B96BDC76B533}"/>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2" name="Footer Placeholder 1">
            <a:extLst>
              <a:ext uri="{FF2B5EF4-FFF2-40B4-BE49-F238E27FC236}">
                <a16:creationId xmlns:a16="http://schemas.microsoft.com/office/drawing/2014/main" id="{1544758A-8632-410A-8CC5-7445863B96C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29961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cp:revision>
  <dcterms:created xsi:type="dcterms:W3CDTF">2021-03-05T00:09:04Z</dcterms:created>
  <dcterms:modified xsi:type="dcterms:W3CDTF">2021-03-05T01:49:28Z</dcterms:modified>
</cp:coreProperties>
</file>