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230D24-1B42-4EC7-A457-6CE27BD0A6CC}" v="25" dt="2020-12-08T21:20:36.61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9F230D24-1B42-4EC7-A457-6CE27BD0A6CC}"/>
    <pc:docChg chg="undo custSel mod addSld delSld modSld">
      <pc:chgData name="Sarah Gothard" userId="0e53f415fda5f162" providerId="LiveId" clId="{9F230D24-1B42-4EC7-A457-6CE27BD0A6CC}" dt="2020-12-08T21:20:40.305" v="54" actId="47"/>
      <pc:docMkLst>
        <pc:docMk/>
      </pc:docMkLst>
      <pc:sldChg chg="addSp delSp modSp mod">
        <pc:chgData name="Sarah Gothard" userId="0e53f415fda5f162" providerId="LiveId" clId="{9F230D24-1B42-4EC7-A457-6CE27BD0A6CC}" dt="2020-12-08T21:16:21.200" v="2" actId="26606"/>
        <pc:sldMkLst>
          <pc:docMk/>
          <pc:sldMk cId="2211167003" sldId="257"/>
        </pc:sldMkLst>
        <pc:spChg chg="ord">
          <ac:chgData name="Sarah Gothard" userId="0e53f415fda5f162" providerId="LiveId" clId="{9F230D24-1B42-4EC7-A457-6CE27BD0A6CC}" dt="2020-12-08T21:16:21.200" v="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9F230D24-1B42-4EC7-A457-6CE27BD0A6CC}" dt="2020-12-08T21:16:21.200" v="2" actId="26606"/>
          <ac:spMkLst>
            <pc:docMk/>
            <pc:sldMk cId="2211167003" sldId="257"/>
            <ac:spMk id="17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21.200" v="2" actId="26606"/>
          <ac:spMkLst>
            <pc:docMk/>
            <pc:sldMk cId="2211167003" sldId="257"/>
            <ac:spMk id="19" creationId="{CB44330D-EA18-4254-AA95-EB49948539B8}"/>
          </ac:spMkLst>
        </pc:spChg>
        <pc:spChg chg="add">
          <ac:chgData name="Sarah Gothard" userId="0e53f415fda5f162" providerId="LiveId" clId="{9F230D24-1B42-4EC7-A457-6CE27BD0A6CC}" dt="2020-12-08T21:16:21.200" v="2" actId="26606"/>
          <ac:spMkLst>
            <pc:docMk/>
            <pc:sldMk cId="2211167003" sldId="257"/>
            <ac:spMk id="24" creationId="{32BC26D8-82FB-445E-AA49-62A77D7C1EE0}"/>
          </ac:spMkLst>
        </pc:spChg>
        <pc:spChg chg="add">
          <ac:chgData name="Sarah Gothard" userId="0e53f415fda5f162" providerId="LiveId" clId="{9F230D24-1B42-4EC7-A457-6CE27BD0A6CC}" dt="2020-12-08T21:16:21.200" v="2" actId="26606"/>
          <ac:spMkLst>
            <pc:docMk/>
            <pc:sldMk cId="2211167003" sldId="257"/>
            <ac:spMk id="26" creationId="{CB44330D-EA18-4254-AA95-EB49948539B8}"/>
          </ac:spMkLst>
        </pc:spChg>
        <pc:picChg chg="del">
          <ac:chgData name="Sarah Gothard" userId="0e53f415fda5f162" providerId="LiveId" clId="{9F230D24-1B42-4EC7-A457-6CE27BD0A6CC}" dt="2020-12-08T21:16:18.747" v="0" actId="478"/>
          <ac:picMkLst>
            <pc:docMk/>
            <pc:sldMk cId="2211167003" sldId="257"/>
            <ac:picMk id="2" creationId="{07B79397-A709-4EFD-8C42-17423F421A07}"/>
          </ac:picMkLst>
        </pc:picChg>
        <pc:picChg chg="add mod">
          <ac:chgData name="Sarah Gothard" userId="0e53f415fda5f162" providerId="LiveId" clId="{9F230D24-1B42-4EC7-A457-6CE27BD0A6CC}" dt="2020-12-08T21:16:21.200" v="2" actId="26606"/>
          <ac:picMkLst>
            <pc:docMk/>
            <pc:sldMk cId="2211167003" sldId="257"/>
            <ac:picMk id="3" creationId="{9B2F73C8-D50E-422F-B203-DBF4520F27D2}"/>
          </ac:picMkLst>
        </pc:picChg>
      </pc:sldChg>
      <pc:sldChg chg="addSp delSp modSp mod">
        <pc:chgData name="Sarah Gothard" userId="0e53f415fda5f162" providerId="LiveId" clId="{9F230D24-1B42-4EC7-A457-6CE27BD0A6CC}" dt="2020-12-08T21:16:55.841" v="32" actId="26606"/>
        <pc:sldMkLst>
          <pc:docMk/>
          <pc:sldMk cId="160535647" sldId="258"/>
        </pc:sldMkLst>
        <pc:spChg chg="ord">
          <ac:chgData name="Sarah Gothard" userId="0e53f415fda5f162" providerId="LiveId" clId="{9F230D24-1B42-4EC7-A457-6CE27BD0A6CC}" dt="2020-12-08T21:16:55.841" v="32" actId="26606"/>
          <ac:spMkLst>
            <pc:docMk/>
            <pc:sldMk cId="160535647" sldId="258"/>
            <ac:spMk id="4" creationId="{CF296888-AC23-481F-A72A-EBA8A9976B94}"/>
          </ac:spMkLst>
        </pc:spChg>
        <pc:spChg chg="del">
          <ac:chgData name="Sarah Gothard" userId="0e53f415fda5f162" providerId="LiveId" clId="{9F230D24-1B42-4EC7-A457-6CE27BD0A6CC}" dt="2020-12-08T21:16:55.841" v="32" actId="26606"/>
          <ac:spMkLst>
            <pc:docMk/>
            <pc:sldMk cId="160535647" sldId="258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55.841" v="32" actId="26606"/>
          <ac:spMkLst>
            <pc:docMk/>
            <pc:sldMk cId="160535647" sldId="258"/>
            <ac:spMk id="28" creationId="{CB44330D-EA18-4254-AA95-EB49948539B8}"/>
          </ac:spMkLst>
        </pc:spChg>
        <pc:spChg chg="add">
          <ac:chgData name="Sarah Gothard" userId="0e53f415fda5f162" providerId="LiveId" clId="{9F230D24-1B42-4EC7-A457-6CE27BD0A6CC}" dt="2020-12-08T21:16:55.841" v="32" actId="26606"/>
          <ac:spMkLst>
            <pc:docMk/>
            <pc:sldMk cId="160535647" sldId="258"/>
            <ac:spMk id="33" creationId="{32BC26D8-82FB-445E-AA49-62A77D7C1EE0}"/>
          </ac:spMkLst>
        </pc:spChg>
        <pc:spChg chg="add">
          <ac:chgData name="Sarah Gothard" userId="0e53f415fda5f162" providerId="LiveId" clId="{9F230D24-1B42-4EC7-A457-6CE27BD0A6CC}" dt="2020-12-08T21:16:55.841" v="32" actId="26606"/>
          <ac:spMkLst>
            <pc:docMk/>
            <pc:sldMk cId="160535647" sldId="258"/>
            <ac:spMk id="35" creationId="{CB44330D-EA18-4254-AA95-EB49948539B8}"/>
          </ac:spMkLst>
        </pc:spChg>
        <pc:picChg chg="add mod">
          <ac:chgData name="Sarah Gothard" userId="0e53f415fda5f162" providerId="LiveId" clId="{9F230D24-1B42-4EC7-A457-6CE27BD0A6CC}" dt="2020-12-08T21:16:55.841" v="32" actId="26606"/>
          <ac:picMkLst>
            <pc:docMk/>
            <pc:sldMk cId="160535647" sldId="258"/>
            <ac:picMk id="2" creationId="{39D3F028-75ED-44D2-B2B2-6CB4A877424C}"/>
          </ac:picMkLst>
        </pc:picChg>
        <pc:picChg chg="del">
          <ac:chgData name="Sarah Gothard" userId="0e53f415fda5f162" providerId="LiveId" clId="{9F230D24-1B42-4EC7-A457-6CE27BD0A6CC}" dt="2020-12-08T21:16:23.416" v="3" actId="478"/>
          <ac:picMkLst>
            <pc:docMk/>
            <pc:sldMk cId="160535647" sldId="258"/>
            <ac:picMk id="3" creationId="{BC06FDBF-FB32-4932-B182-DFB77E81CB8D}"/>
          </ac:picMkLst>
        </pc:picChg>
      </pc:sldChg>
      <pc:sldChg chg="del">
        <pc:chgData name="Sarah Gothard" userId="0e53f415fda5f162" providerId="LiveId" clId="{9F230D24-1B42-4EC7-A457-6CE27BD0A6CC}" dt="2020-12-08T21:16:28.621" v="4" actId="47"/>
        <pc:sldMkLst>
          <pc:docMk/>
          <pc:sldMk cId="72401381" sldId="259"/>
        </pc:sldMkLst>
      </pc:sldChg>
      <pc:sldChg chg="addSp delSp modSp add mod setBg delDesignElem">
        <pc:chgData name="Sarah Gothard" userId="0e53f415fda5f162" providerId="LiveId" clId="{9F230D24-1B42-4EC7-A457-6CE27BD0A6CC}" dt="2020-12-08T21:17:21.624" v="34" actId="26606"/>
        <pc:sldMkLst>
          <pc:docMk/>
          <pc:sldMk cId="4105050145" sldId="259"/>
        </pc:sldMkLst>
        <pc:spChg chg="ord">
          <ac:chgData name="Sarah Gothard" userId="0e53f415fda5f162" providerId="LiveId" clId="{9F230D24-1B42-4EC7-A457-6CE27BD0A6CC}" dt="2020-12-08T21:17:21.624" v="34" actId="26606"/>
          <ac:spMkLst>
            <pc:docMk/>
            <pc:sldMk cId="4105050145" sldId="259"/>
            <ac:spMk id="4" creationId="{CF296888-AC23-481F-A72A-EBA8A9976B94}"/>
          </ac:spMkLst>
        </pc:spChg>
        <pc:spChg chg="add">
          <ac:chgData name="Sarah Gothard" userId="0e53f415fda5f162" providerId="LiveId" clId="{9F230D24-1B42-4EC7-A457-6CE27BD0A6CC}" dt="2020-12-08T21:17:21.624" v="34" actId="26606"/>
          <ac:spMkLst>
            <pc:docMk/>
            <pc:sldMk cId="4105050145" sldId="259"/>
            <ac:spMk id="9" creationId="{32BC26D8-82FB-445E-AA49-62A77D7C1EE0}"/>
          </ac:spMkLst>
        </pc:spChg>
        <pc:spChg chg="add">
          <ac:chgData name="Sarah Gothard" userId="0e53f415fda5f162" providerId="LiveId" clId="{9F230D24-1B42-4EC7-A457-6CE27BD0A6CC}" dt="2020-12-08T21:17:21.624" v="34" actId="26606"/>
          <ac:spMkLst>
            <pc:docMk/>
            <pc:sldMk cId="4105050145" sldId="259"/>
            <ac:spMk id="11" creationId="{CB44330D-EA18-4254-AA95-EB49948539B8}"/>
          </ac:spMkLst>
        </pc:spChg>
        <pc:spChg chg="del">
          <ac:chgData name="Sarah Gothard" userId="0e53f415fda5f162" providerId="LiveId" clId="{9F230D24-1B42-4EC7-A457-6CE27BD0A6CC}" dt="2020-12-08T21:16:30.901" v="6"/>
          <ac:spMkLst>
            <pc:docMk/>
            <pc:sldMk cId="4105050145" sldId="259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0.901" v="6"/>
          <ac:spMkLst>
            <pc:docMk/>
            <pc:sldMk cId="4105050145" sldId="259"/>
            <ac:spMk id="28" creationId="{CB44330D-EA18-4254-AA95-EB49948539B8}"/>
          </ac:spMkLst>
        </pc:spChg>
        <pc:picChg chg="add mod">
          <ac:chgData name="Sarah Gothard" userId="0e53f415fda5f162" providerId="LiveId" clId="{9F230D24-1B42-4EC7-A457-6CE27BD0A6CC}" dt="2020-12-08T21:17:21.624" v="34" actId="26606"/>
          <ac:picMkLst>
            <pc:docMk/>
            <pc:sldMk cId="4105050145" sldId="259"/>
            <ac:picMk id="2" creationId="{3D877BDC-4EF3-4C9F-8AA4-9005E27F2BBD}"/>
          </ac:picMkLst>
        </pc:picChg>
      </pc:sldChg>
      <pc:sldChg chg="del">
        <pc:chgData name="Sarah Gothard" userId="0e53f415fda5f162" providerId="LiveId" clId="{9F230D24-1B42-4EC7-A457-6CE27BD0A6CC}" dt="2020-12-08T21:16:28.621" v="4" actId="47"/>
        <pc:sldMkLst>
          <pc:docMk/>
          <pc:sldMk cId="1906879496" sldId="260"/>
        </pc:sldMkLst>
      </pc:sldChg>
      <pc:sldChg chg="addSp delSp modSp add mod setBg delDesignElem">
        <pc:chgData name="Sarah Gothard" userId="0e53f415fda5f162" providerId="LiveId" clId="{9F230D24-1B42-4EC7-A457-6CE27BD0A6CC}" dt="2020-12-08T21:19:05.924" v="41" actId="26606"/>
        <pc:sldMkLst>
          <pc:docMk/>
          <pc:sldMk cId="2785962596" sldId="260"/>
        </pc:sldMkLst>
        <pc:spChg chg="ord">
          <ac:chgData name="Sarah Gothard" userId="0e53f415fda5f162" providerId="LiveId" clId="{9F230D24-1B42-4EC7-A457-6CE27BD0A6CC}" dt="2020-12-08T21:19:05.924" v="41" actId="26606"/>
          <ac:spMkLst>
            <pc:docMk/>
            <pc:sldMk cId="2785962596" sldId="260"/>
            <ac:spMk id="4" creationId="{CF296888-AC23-481F-A72A-EBA8A9976B94}"/>
          </ac:spMkLst>
        </pc:spChg>
        <pc:spChg chg="add del">
          <ac:chgData name="Sarah Gothard" userId="0e53f415fda5f162" providerId="LiveId" clId="{9F230D24-1B42-4EC7-A457-6CE27BD0A6CC}" dt="2020-12-08T21:19:05.924" v="41" actId="26606"/>
          <ac:spMkLst>
            <pc:docMk/>
            <pc:sldMk cId="2785962596" sldId="260"/>
            <ac:spMk id="9" creationId="{32BC26D8-82FB-445E-AA49-62A77D7C1EE0}"/>
          </ac:spMkLst>
        </pc:spChg>
        <pc:spChg chg="add del">
          <ac:chgData name="Sarah Gothard" userId="0e53f415fda5f162" providerId="LiveId" clId="{9F230D24-1B42-4EC7-A457-6CE27BD0A6CC}" dt="2020-12-08T21:19:05.924" v="41" actId="26606"/>
          <ac:spMkLst>
            <pc:docMk/>
            <pc:sldMk cId="2785962596" sldId="260"/>
            <ac:spMk id="11" creationId="{CB44330D-EA18-4254-AA95-EB49948539B8}"/>
          </ac:spMkLst>
        </pc:spChg>
        <pc:spChg chg="add">
          <ac:chgData name="Sarah Gothard" userId="0e53f415fda5f162" providerId="LiveId" clId="{9F230D24-1B42-4EC7-A457-6CE27BD0A6CC}" dt="2020-12-08T21:19:05.924" v="41" actId="26606"/>
          <ac:spMkLst>
            <pc:docMk/>
            <pc:sldMk cId="2785962596" sldId="260"/>
            <ac:spMk id="16" creationId="{32BC26D8-82FB-445E-AA49-62A77D7C1EE0}"/>
          </ac:spMkLst>
        </pc:spChg>
        <pc:spChg chg="add">
          <ac:chgData name="Sarah Gothard" userId="0e53f415fda5f162" providerId="LiveId" clId="{9F230D24-1B42-4EC7-A457-6CE27BD0A6CC}" dt="2020-12-08T21:19:05.924" v="41" actId="26606"/>
          <ac:spMkLst>
            <pc:docMk/>
            <pc:sldMk cId="2785962596" sldId="260"/>
            <ac:spMk id="18" creationId="{CB44330D-EA18-4254-AA95-EB49948539B8}"/>
          </ac:spMkLst>
        </pc:spChg>
        <pc:spChg chg="del">
          <ac:chgData name="Sarah Gothard" userId="0e53f415fda5f162" providerId="LiveId" clId="{9F230D24-1B42-4EC7-A457-6CE27BD0A6CC}" dt="2020-12-08T21:16:31.039" v="8"/>
          <ac:spMkLst>
            <pc:docMk/>
            <pc:sldMk cId="2785962596" sldId="260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1.039" v="8"/>
          <ac:spMkLst>
            <pc:docMk/>
            <pc:sldMk cId="2785962596" sldId="260"/>
            <ac:spMk id="28" creationId="{CB44330D-EA18-4254-AA95-EB49948539B8}"/>
          </ac:spMkLst>
        </pc:spChg>
        <pc:picChg chg="add del">
          <ac:chgData name="Sarah Gothard" userId="0e53f415fda5f162" providerId="LiveId" clId="{9F230D24-1B42-4EC7-A457-6CE27BD0A6CC}" dt="2020-12-08T21:18:07.759" v="36" actId="478"/>
          <ac:picMkLst>
            <pc:docMk/>
            <pc:sldMk cId="2785962596" sldId="260"/>
            <ac:picMk id="2" creationId="{8A1D2E61-2E59-4BBF-8E19-D8470D61F769}"/>
          </ac:picMkLst>
        </pc:picChg>
        <pc:picChg chg="add del mod">
          <ac:chgData name="Sarah Gothard" userId="0e53f415fda5f162" providerId="LiveId" clId="{9F230D24-1B42-4EC7-A457-6CE27BD0A6CC}" dt="2020-12-08T21:19:03.638" v="39" actId="478"/>
          <ac:picMkLst>
            <pc:docMk/>
            <pc:sldMk cId="2785962596" sldId="260"/>
            <ac:picMk id="3" creationId="{29E695AB-F9E2-449C-B572-2D4A0D0B69BA}"/>
          </ac:picMkLst>
        </pc:picChg>
        <pc:picChg chg="add mod">
          <ac:chgData name="Sarah Gothard" userId="0e53f415fda5f162" providerId="LiveId" clId="{9F230D24-1B42-4EC7-A457-6CE27BD0A6CC}" dt="2020-12-08T21:19:05.924" v="41" actId="26606"/>
          <ac:picMkLst>
            <pc:docMk/>
            <pc:sldMk cId="2785962596" sldId="260"/>
            <ac:picMk id="5" creationId="{4AC19BAC-8E44-409C-BB03-02E68D3C81D6}"/>
          </ac:picMkLst>
        </pc:picChg>
      </pc:sldChg>
      <pc:sldChg chg="del">
        <pc:chgData name="Sarah Gothard" userId="0e53f415fda5f162" providerId="LiveId" clId="{9F230D24-1B42-4EC7-A457-6CE27BD0A6CC}" dt="2020-12-08T21:16:28.621" v="4" actId="47"/>
        <pc:sldMkLst>
          <pc:docMk/>
          <pc:sldMk cId="2088222840" sldId="261"/>
        </pc:sldMkLst>
      </pc:sldChg>
      <pc:sldChg chg="addSp delSp modSp add mod setBg delDesignElem">
        <pc:chgData name="Sarah Gothard" userId="0e53f415fda5f162" providerId="LiveId" clId="{9F230D24-1B42-4EC7-A457-6CE27BD0A6CC}" dt="2020-12-08T21:19:25.870" v="43" actId="26606"/>
        <pc:sldMkLst>
          <pc:docMk/>
          <pc:sldMk cId="3583127873" sldId="261"/>
        </pc:sldMkLst>
        <pc:spChg chg="ord">
          <ac:chgData name="Sarah Gothard" userId="0e53f415fda5f162" providerId="LiveId" clId="{9F230D24-1B42-4EC7-A457-6CE27BD0A6CC}" dt="2020-12-08T21:19:25.870" v="43" actId="26606"/>
          <ac:spMkLst>
            <pc:docMk/>
            <pc:sldMk cId="3583127873" sldId="261"/>
            <ac:spMk id="4" creationId="{CF296888-AC23-481F-A72A-EBA8A9976B94}"/>
          </ac:spMkLst>
        </pc:spChg>
        <pc:spChg chg="add">
          <ac:chgData name="Sarah Gothard" userId="0e53f415fda5f162" providerId="LiveId" clId="{9F230D24-1B42-4EC7-A457-6CE27BD0A6CC}" dt="2020-12-08T21:19:25.870" v="43" actId="26606"/>
          <ac:spMkLst>
            <pc:docMk/>
            <pc:sldMk cId="3583127873" sldId="261"/>
            <ac:spMk id="9" creationId="{32BC26D8-82FB-445E-AA49-62A77D7C1EE0}"/>
          </ac:spMkLst>
        </pc:spChg>
        <pc:spChg chg="add">
          <ac:chgData name="Sarah Gothard" userId="0e53f415fda5f162" providerId="LiveId" clId="{9F230D24-1B42-4EC7-A457-6CE27BD0A6CC}" dt="2020-12-08T21:19:25.870" v="43" actId="26606"/>
          <ac:spMkLst>
            <pc:docMk/>
            <pc:sldMk cId="3583127873" sldId="261"/>
            <ac:spMk id="11" creationId="{CB44330D-EA18-4254-AA95-EB49948539B8}"/>
          </ac:spMkLst>
        </pc:spChg>
        <pc:spChg chg="del">
          <ac:chgData name="Sarah Gothard" userId="0e53f415fda5f162" providerId="LiveId" clId="{9F230D24-1B42-4EC7-A457-6CE27BD0A6CC}" dt="2020-12-08T21:16:31.178" v="10"/>
          <ac:spMkLst>
            <pc:docMk/>
            <pc:sldMk cId="3583127873" sldId="261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1.178" v="10"/>
          <ac:spMkLst>
            <pc:docMk/>
            <pc:sldMk cId="3583127873" sldId="261"/>
            <ac:spMk id="28" creationId="{CB44330D-EA18-4254-AA95-EB49948539B8}"/>
          </ac:spMkLst>
        </pc:spChg>
        <pc:picChg chg="add mod">
          <ac:chgData name="Sarah Gothard" userId="0e53f415fda5f162" providerId="LiveId" clId="{9F230D24-1B42-4EC7-A457-6CE27BD0A6CC}" dt="2020-12-08T21:19:25.870" v="43" actId="26606"/>
          <ac:picMkLst>
            <pc:docMk/>
            <pc:sldMk cId="3583127873" sldId="261"/>
            <ac:picMk id="2" creationId="{2039D2AB-227F-432C-9F26-B3C533B7FF95}"/>
          </ac:picMkLst>
        </pc:picChg>
      </pc:sldChg>
      <pc:sldChg chg="addSp delSp modSp add mod setBg delDesignElem">
        <pc:chgData name="Sarah Gothard" userId="0e53f415fda5f162" providerId="LiveId" clId="{9F230D24-1B42-4EC7-A457-6CE27BD0A6CC}" dt="2020-12-08T21:19:38.487" v="45" actId="26606"/>
        <pc:sldMkLst>
          <pc:docMk/>
          <pc:sldMk cId="935570972" sldId="262"/>
        </pc:sldMkLst>
        <pc:spChg chg="ord">
          <ac:chgData name="Sarah Gothard" userId="0e53f415fda5f162" providerId="LiveId" clId="{9F230D24-1B42-4EC7-A457-6CE27BD0A6CC}" dt="2020-12-08T21:19:38.487" v="45" actId="26606"/>
          <ac:spMkLst>
            <pc:docMk/>
            <pc:sldMk cId="935570972" sldId="262"/>
            <ac:spMk id="4" creationId="{CF296888-AC23-481F-A72A-EBA8A9976B94}"/>
          </ac:spMkLst>
        </pc:spChg>
        <pc:spChg chg="add">
          <ac:chgData name="Sarah Gothard" userId="0e53f415fda5f162" providerId="LiveId" clId="{9F230D24-1B42-4EC7-A457-6CE27BD0A6CC}" dt="2020-12-08T21:19:38.487" v="45" actId="26606"/>
          <ac:spMkLst>
            <pc:docMk/>
            <pc:sldMk cId="935570972" sldId="262"/>
            <ac:spMk id="9" creationId="{32BC26D8-82FB-445E-AA49-62A77D7C1EE0}"/>
          </ac:spMkLst>
        </pc:spChg>
        <pc:spChg chg="add">
          <ac:chgData name="Sarah Gothard" userId="0e53f415fda5f162" providerId="LiveId" clId="{9F230D24-1B42-4EC7-A457-6CE27BD0A6CC}" dt="2020-12-08T21:19:38.487" v="45" actId="26606"/>
          <ac:spMkLst>
            <pc:docMk/>
            <pc:sldMk cId="935570972" sldId="262"/>
            <ac:spMk id="11" creationId="{CB44330D-EA18-4254-AA95-EB49948539B8}"/>
          </ac:spMkLst>
        </pc:spChg>
        <pc:spChg chg="del">
          <ac:chgData name="Sarah Gothard" userId="0e53f415fda5f162" providerId="LiveId" clId="{9F230D24-1B42-4EC7-A457-6CE27BD0A6CC}" dt="2020-12-08T21:16:31.342" v="12"/>
          <ac:spMkLst>
            <pc:docMk/>
            <pc:sldMk cId="935570972" sldId="262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1.342" v="12"/>
          <ac:spMkLst>
            <pc:docMk/>
            <pc:sldMk cId="935570972" sldId="262"/>
            <ac:spMk id="28" creationId="{CB44330D-EA18-4254-AA95-EB49948539B8}"/>
          </ac:spMkLst>
        </pc:spChg>
        <pc:picChg chg="add mod">
          <ac:chgData name="Sarah Gothard" userId="0e53f415fda5f162" providerId="LiveId" clId="{9F230D24-1B42-4EC7-A457-6CE27BD0A6CC}" dt="2020-12-08T21:19:38.487" v="45" actId="26606"/>
          <ac:picMkLst>
            <pc:docMk/>
            <pc:sldMk cId="935570972" sldId="262"/>
            <ac:picMk id="2" creationId="{C90EE265-D3D8-49DA-8372-59523E89D678}"/>
          </ac:picMkLst>
        </pc:picChg>
      </pc:sldChg>
      <pc:sldChg chg="del">
        <pc:chgData name="Sarah Gothard" userId="0e53f415fda5f162" providerId="LiveId" clId="{9F230D24-1B42-4EC7-A457-6CE27BD0A6CC}" dt="2020-12-08T21:16:28.621" v="4" actId="47"/>
        <pc:sldMkLst>
          <pc:docMk/>
          <pc:sldMk cId="1914565471" sldId="262"/>
        </pc:sldMkLst>
      </pc:sldChg>
      <pc:sldChg chg="del">
        <pc:chgData name="Sarah Gothard" userId="0e53f415fda5f162" providerId="LiveId" clId="{9F230D24-1B42-4EC7-A457-6CE27BD0A6CC}" dt="2020-12-08T21:16:28.621" v="4" actId="47"/>
        <pc:sldMkLst>
          <pc:docMk/>
          <pc:sldMk cId="469231915" sldId="263"/>
        </pc:sldMkLst>
      </pc:sldChg>
      <pc:sldChg chg="addSp delSp modSp add mod setBg delDesignElem">
        <pc:chgData name="Sarah Gothard" userId="0e53f415fda5f162" providerId="LiveId" clId="{9F230D24-1B42-4EC7-A457-6CE27BD0A6CC}" dt="2020-12-08T21:20:20.325" v="51" actId="26606"/>
        <pc:sldMkLst>
          <pc:docMk/>
          <pc:sldMk cId="2139807777" sldId="263"/>
        </pc:sldMkLst>
        <pc:spChg chg="ord">
          <ac:chgData name="Sarah Gothard" userId="0e53f415fda5f162" providerId="LiveId" clId="{9F230D24-1B42-4EC7-A457-6CE27BD0A6CC}" dt="2020-12-08T21:20:20.325" v="51" actId="26606"/>
          <ac:spMkLst>
            <pc:docMk/>
            <pc:sldMk cId="2139807777" sldId="263"/>
            <ac:spMk id="4" creationId="{CF296888-AC23-481F-A72A-EBA8A9976B94}"/>
          </ac:spMkLst>
        </pc:spChg>
        <pc:spChg chg="add">
          <ac:chgData name="Sarah Gothard" userId="0e53f415fda5f162" providerId="LiveId" clId="{9F230D24-1B42-4EC7-A457-6CE27BD0A6CC}" dt="2020-12-08T21:20:20.325" v="51" actId="26606"/>
          <ac:spMkLst>
            <pc:docMk/>
            <pc:sldMk cId="2139807777" sldId="263"/>
            <ac:spMk id="6" creationId="{32BC26D8-82FB-445E-AA49-62A77D7C1EE0}"/>
          </ac:spMkLst>
        </pc:spChg>
        <pc:spChg chg="add">
          <ac:chgData name="Sarah Gothard" userId="0e53f415fda5f162" providerId="LiveId" clId="{9F230D24-1B42-4EC7-A457-6CE27BD0A6CC}" dt="2020-12-08T21:20:20.325" v="51" actId="26606"/>
          <ac:spMkLst>
            <pc:docMk/>
            <pc:sldMk cId="2139807777" sldId="263"/>
            <ac:spMk id="7" creationId="{CB44330D-EA18-4254-AA95-EB49948539B8}"/>
          </ac:spMkLst>
        </pc:spChg>
        <pc:spChg chg="add del">
          <ac:chgData name="Sarah Gothard" userId="0e53f415fda5f162" providerId="LiveId" clId="{9F230D24-1B42-4EC7-A457-6CE27BD0A6CC}" dt="2020-12-08T21:20:07.266" v="48" actId="26606"/>
          <ac:spMkLst>
            <pc:docMk/>
            <pc:sldMk cId="2139807777" sldId="263"/>
            <ac:spMk id="9" creationId="{32BC26D8-82FB-445E-AA49-62A77D7C1EE0}"/>
          </ac:spMkLst>
        </pc:spChg>
        <pc:spChg chg="add del">
          <ac:chgData name="Sarah Gothard" userId="0e53f415fda5f162" providerId="LiveId" clId="{9F230D24-1B42-4EC7-A457-6CE27BD0A6CC}" dt="2020-12-08T21:20:07.266" v="48" actId="26606"/>
          <ac:spMkLst>
            <pc:docMk/>
            <pc:sldMk cId="2139807777" sldId="263"/>
            <ac:spMk id="11" creationId="{CB44330D-EA18-4254-AA95-EB49948539B8}"/>
          </ac:spMkLst>
        </pc:spChg>
        <pc:spChg chg="del">
          <ac:chgData name="Sarah Gothard" userId="0e53f415fda5f162" providerId="LiveId" clId="{9F230D24-1B42-4EC7-A457-6CE27BD0A6CC}" dt="2020-12-08T21:16:31.474" v="14"/>
          <ac:spMkLst>
            <pc:docMk/>
            <pc:sldMk cId="2139807777" sldId="263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1.474" v="14"/>
          <ac:spMkLst>
            <pc:docMk/>
            <pc:sldMk cId="2139807777" sldId="263"/>
            <ac:spMk id="28" creationId="{CB44330D-EA18-4254-AA95-EB49948539B8}"/>
          </ac:spMkLst>
        </pc:spChg>
        <pc:picChg chg="add del mod">
          <ac:chgData name="Sarah Gothard" userId="0e53f415fda5f162" providerId="LiveId" clId="{9F230D24-1B42-4EC7-A457-6CE27BD0A6CC}" dt="2020-12-08T21:20:08.245" v="49"/>
          <ac:picMkLst>
            <pc:docMk/>
            <pc:sldMk cId="2139807777" sldId="263"/>
            <ac:picMk id="2" creationId="{260E0703-862E-44BE-854F-F3C5B8F44F0D}"/>
          </ac:picMkLst>
        </pc:picChg>
        <pc:picChg chg="add mod">
          <ac:chgData name="Sarah Gothard" userId="0e53f415fda5f162" providerId="LiveId" clId="{9F230D24-1B42-4EC7-A457-6CE27BD0A6CC}" dt="2020-12-08T21:20:20.325" v="51" actId="26606"/>
          <ac:picMkLst>
            <pc:docMk/>
            <pc:sldMk cId="2139807777" sldId="263"/>
            <ac:picMk id="3" creationId="{01DE2816-2AA3-4B38-AFA5-EEFF33FD1BD9}"/>
          </ac:picMkLst>
        </pc:picChg>
      </pc:sldChg>
      <pc:sldChg chg="addSp delSp modSp add mod setBg delDesignElem">
        <pc:chgData name="Sarah Gothard" userId="0e53f415fda5f162" providerId="LiveId" clId="{9F230D24-1B42-4EC7-A457-6CE27BD0A6CC}" dt="2020-12-08T21:20:38.400" v="53" actId="26606"/>
        <pc:sldMkLst>
          <pc:docMk/>
          <pc:sldMk cId="2125746148" sldId="264"/>
        </pc:sldMkLst>
        <pc:spChg chg="ord">
          <ac:chgData name="Sarah Gothard" userId="0e53f415fda5f162" providerId="LiveId" clId="{9F230D24-1B42-4EC7-A457-6CE27BD0A6CC}" dt="2020-12-08T21:20:38.400" v="53" actId="26606"/>
          <ac:spMkLst>
            <pc:docMk/>
            <pc:sldMk cId="2125746148" sldId="264"/>
            <ac:spMk id="4" creationId="{CF296888-AC23-481F-A72A-EBA8A9976B94}"/>
          </ac:spMkLst>
        </pc:spChg>
        <pc:spChg chg="add">
          <ac:chgData name="Sarah Gothard" userId="0e53f415fda5f162" providerId="LiveId" clId="{9F230D24-1B42-4EC7-A457-6CE27BD0A6CC}" dt="2020-12-08T21:20:38.400" v="53" actId="26606"/>
          <ac:spMkLst>
            <pc:docMk/>
            <pc:sldMk cId="2125746148" sldId="264"/>
            <ac:spMk id="9" creationId="{32BC26D8-82FB-445E-AA49-62A77D7C1EE0}"/>
          </ac:spMkLst>
        </pc:spChg>
        <pc:spChg chg="add">
          <ac:chgData name="Sarah Gothard" userId="0e53f415fda5f162" providerId="LiveId" clId="{9F230D24-1B42-4EC7-A457-6CE27BD0A6CC}" dt="2020-12-08T21:20:38.400" v="53" actId="26606"/>
          <ac:spMkLst>
            <pc:docMk/>
            <pc:sldMk cId="2125746148" sldId="264"/>
            <ac:spMk id="11" creationId="{CB44330D-EA18-4254-AA95-EB49948539B8}"/>
          </ac:spMkLst>
        </pc:spChg>
        <pc:spChg chg="del">
          <ac:chgData name="Sarah Gothard" userId="0e53f415fda5f162" providerId="LiveId" clId="{9F230D24-1B42-4EC7-A457-6CE27BD0A6CC}" dt="2020-12-08T21:16:31.645" v="16"/>
          <ac:spMkLst>
            <pc:docMk/>
            <pc:sldMk cId="2125746148" sldId="264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1.645" v="16"/>
          <ac:spMkLst>
            <pc:docMk/>
            <pc:sldMk cId="2125746148" sldId="264"/>
            <ac:spMk id="28" creationId="{CB44330D-EA18-4254-AA95-EB49948539B8}"/>
          </ac:spMkLst>
        </pc:spChg>
        <pc:picChg chg="add mod">
          <ac:chgData name="Sarah Gothard" userId="0e53f415fda5f162" providerId="LiveId" clId="{9F230D24-1B42-4EC7-A457-6CE27BD0A6CC}" dt="2020-12-08T21:20:38.400" v="53" actId="26606"/>
          <ac:picMkLst>
            <pc:docMk/>
            <pc:sldMk cId="2125746148" sldId="264"/>
            <ac:picMk id="2" creationId="{8C7A3430-A354-4867-A783-F070DD8C6C83}"/>
          </ac:picMkLst>
        </pc:picChg>
      </pc:sldChg>
      <pc:sldChg chg="delSp add del setBg delDesignElem">
        <pc:chgData name="Sarah Gothard" userId="0e53f415fda5f162" providerId="LiveId" clId="{9F230D24-1B42-4EC7-A457-6CE27BD0A6CC}" dt="2020-12-08T21:20:40.305" v="54" actId="47"/>
        <pc:sldMkLst>
          <pc:docMk/>
          <pc:sldMk cId="2434281094" sldId="265"/>
        </pc:sldMkLst>
        <pc:spChg chg="del">
          <ac:chgData name="Sarah Gothard" userId="0e53f415fda5f162" providerId="LiveId" clId="{9F230D24-1B42-4EC7-A457-6CE27BD0A6CC}" dt="2020-12-08T21:16:31.818" v="18"/>
          <ac:spMkLst>
            <pc:docMk/>
            <pc:sldMk cId="2434281094" sldId="265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1.818" v="18"/>
          <ac:spMkLst>
            <pc:docMk/>
            <pc:sldMk cId="2434281094" sldId="265"/>
            <ac:spMk id="28" creationId="{CB44330D-EA18-4254-AA95-EB49948539B8}"/>
          </ac:spMkLst>
        </pc:spChg>
      </pc:sldChg>
      <pc:sldChg chg="delSp add del setBg delDesignElem">
        <pc:chgData name="Sarah Gothard" userId="0e53f415fda5f162" providerId="LiveId" clId="{9F230D24-1B42-4EC7-A457-6CE27BD0A6CC}" dt="2020-12-08T21:20:40.305" v="54" actId="47"/>
        <pc:sldMkLst>
          <pc:docMk/>
          <pc:sldMk cId="4068818434" sldId="266"/>
        </pc:sldMkLst>
        <pc:spChg chg="del">
          <ac:chgData name="Sarah Gothard" userId="0e53f415fda5f162" providerId="LiveId" clId="{9F230D24-1B42-4EC7-A457-6CE27BD0A6CC}" dt="2020-12-08T21:16:32.006" v="20"/>
          <ac:spMkLst>
            <pc:docMk/>
            <pc:sldMk cId="4068818434" sldId="266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2.006" v="20"/>
          <ac:spMkLst>
            <pc:docMk/>
            <pc:sldMk cId="4068818434" sldId="266"/>
            <ac:spMk id="28" creationId="{CB44330D-EA18-4254-AA95-EB49948539B8}"/>
          </ac:spMkLst>
        </pc:spChg>
      </pc:sldChg>
      <pc:sldChg chg="delSp add del setBg delDesignElem">
        <pc:chgData name="Sarah Gothard" userId="0e53f415fda5f162" providerId="LiveId" clId="{9F230D24-1B42-4EC7-A457-6CE27BD0A6CC}" dt="2020-12-08T21:20:40.305" v="54" actId="47"/>
        <pc:sldMkLst>
          <pc:docMk/>
          <pc:sldMk cId="1299344800" sldId="267"/>
        </pc:sldMkLst>
        <pc:spChg chg="del">
          <ac:chgData name="Sarah Gothard" userId="0e53f415fda5f162" providerId="LiveId" clId="{9F230D24-1B42-4EC7-A457-6CE27BD0A6CC}" dt="2020-12-08T21:16:32.113" v="22"/>
          <ac:spMkLst>
            <pc:docMk/>
            <pc:sldMk cId="1299344800" sldId="267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2.113" v="22"/>
          <ac:spMkLst>
            <pc:docMk/>
            <pc:sldMk cId="1299344800" sldId="267"/>
            <ac:spMk id="28" creationId="{CB44330D-EA18-4254-AA95-EB49948539B8}"/>
          </ac:spMkLst>
        </pc:spChg>
      </pc:sldChg>
      <pc:sldChg chg="delSp add del setBg delDesignElem">
        <pc:chgData name="Sarah Gothard" userId="0e53f415fda5f162" providerId="LiveId" clId="{9F230D24-1B42-4EC7-A457-6CE27BD0A6CC}" dt="2020-12-08T21:20:40.305" v="54" actId="47"/>
        <pc:sldMkLst>
          <pc:docMk/>
          <pc:sldMk cId="857109009" sldId="268"/>
        </pc:sldMkLst>
        <pc:spChg chg="del">
          <ac:chgData name="Sarah Gothard" userId="0e53f415fda5f162" providerId="LiveId" clId="{9F230D24-1B42-4EC7-A457-6CE27BD0A6CC}" dt="2020-12-08T21:16:32.272" v="24"/>
          <ac:spMkLst>
            <pc:docMk/>
            <pc:sldMk cId="857109009" sldId="268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2.272" v="24"/>
          <ac:spMkLst>
            <pc:docMk/>
            <pc:sldMk cId="857109009" sldId="268"/>
            <ac:spMk id="28" creationId="{CB44330D-EA18-4254-AA95-EB49948539B8}"/>
          </ac:spMkLst>
        </pc:spChg>
      </pc:sldChg>
      <pc:sldChg chg="delSp add del setBg delDesignElem">
        <pc:chgData name="Sarah Gothard" userId="0e53f415fda5f162" providerId="LiveId" clId="{9F230D24-1B42-4EC7-A457-6CE27BD0A6CC}" dt="2020-12-08T21:20:40.305" v="54" actId="47"/>
        <pc:sldMkLst>
          <pc:docMk/>
          <pc:sldMk cId="2152275501" sldId="269"/>
        </pc:sldMkLst>
        <pc:spChg chg="del">
          <ac:chgData name="Sarah Gothard" userId="0e53f415fda5f162" providerId="LiveId" clId="{9F230D24-1B42-4EC7-A457-6CE27BD0A6CC}" dt="2020-12-08T21:16:32.411" v="26"/>
          <ac:spMkLst>
            <pc:docMk/>
            <pc:sldMk cId="2152275501" sldId="269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2.411" v="26"/>
          <ac:spMkLst>
            <pc:docMk/>
            <pc:sldMk cId="2152275501" sldId="269"/>
            <ac:spMk id="28" creationId="{CB44330D-EA18-4254-AA95-EB49948539B8}"/>
          </ac:spMkLst>
        </pc:spChg>
      </pc:sldChg>
      <pc:sldChg chg="delSp add del setBg delDesignElem">
        <pc:chgData name="Sarah Gothard" userId="0e53f415fda5f162" providerId="LiveId" clId="{9F230D24-1B42-4EC7-A457-6CE27BD0A6CC}" dt="2020-12-08T21:20:40.305" v="54" actId="47"/>
        <pc:sldMkLst>
          <pc:docMk/>
          <pc:sldMk cId="2794644265" sldId="270"/>
        </pc:sldMkLst>
        <pc:spChg chg="del">
          <ac:chgData name="Sarah Gothard" userId="0e53f415fda5f162" providerId="LiveId" clId="{9F230D24-1B42-4EC7-A457-6CE27BD0A6CC}" dt="2020-12-08T21:16:32.598" v="28"/>
          <ac:spMkLst>
            <pc:docMk/>
            <pc:sldMk cId="2794644265" sldId="270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2.598" v="28"/>
          <ac:spMkLst>
            <pc:docMk/>
            <pc:sldMk cId="2794644265" sldId="270"/>
            <ac:spMk id="28" creationId="{CB44330D-EA18-4254-AA95-EB49948539B8}"/>
          </ac:spMkLst>
        </pc:spChg>
      </pc:sldChg>
      <pc:sldChg chg="delSp add del setBg delDesignElem">
        <pc:chgData name="Sarah Gothard" userId="0e53f415fda5f162" providerId="LiveId" clId="{9F230D24-1B42-4EC7-A457-6CE27BD0A6CC}" dt="2020-12-08T21:20:40.305" v="54" actId="47"/>
        <pc:sldMkLst>
          <pc:docMk/>
          <pc:sldMk cId="427876269" sldId="271"/>
        </pc:sldMkLst>
        <pc:spChg chg="del">
          <ac:chgData name="Sarah Gothard" userId="0e53f415fda5f162" providerId="LiveId" clId="{9F230D24-1B42-4EC7-A457-6CE27BD0A6CC}" dt="2020-12-08T21:16:32.740" v="30"/>
          <ac:spMkLst>
            <pc:docMk/>
            <pc:sldMk cId="427876269" sldId="271"/>
            <ac:spMk id="26" creationId="{32BC26D8-82FB-445E-AA49-62A77D7C1EE0}"/>
          </ac:spMkLst>
        </pc:spChg>
        <pc:spChg chg="del">
          <ac:chgData name="Sarah Gothard" userId="0e53f415fda5f162" providerId="LiveId" clId="{9F230D24-1B42-4EC7-A457-6CE27BD0A6CC}" dt="2020-12-08T21:16:32.740" v="30"/>
          <ac:spMkLst>
            <pc:docMk/>
            <pc:sldMk cId="427876269" sldId="271"/>
            <ac:spMk id="28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BFB6-E536-4420-B159-5610D085D5BB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6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1F53-C57D-4BD5-B907-4E62C0CCEC59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16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958B-9361-4AAC-937F-8B2D7E4738F1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4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9F8ED-D1F9-4C8C-A274-48E7F553FA9B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4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879D-31BF-4099-8F20-977232F6B765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7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82D7E-C7F4-41C9-AE77-610FCF41CDE6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6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9DB-1626-40E9-8B06-77D063218063}" type="datetime1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6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9D27-76EE-4CD2-A0C0-19F33461783D}" type="datetime1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6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15F44-2A53-4F7A-83C7-B8826DFD3B95}" type="datetime1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1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205B-D7F1-4788-9BED-4A35D4EB0E25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7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70AD-7A8C-4616-9BB2-3BDCEEA27234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8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5BF30-D405-4D05-82D3-09C3FB5B3FC1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7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2F73C8-D50E-422F-B203-DBF4520F2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92908"/>
            <a:ext cx="10905066" cy="147218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D3F028-75ED-44D2-B2B2-6CB4A8774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16053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877BDC-4EF3-4C9F-8AA4-9005E27F2B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234356"/>
            <a:ext cx="10905066" cy="438928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4105050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C19BAC-8E44-409C-BB03-02E68D3C81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278596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39D2AB-227F-432C-9F26-B3C533B7FF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193462"/>
            <a:ext cx="10905066" cy="447107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3583127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0EE265-D3D8-49DA-8372-59523E89D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75361"/>
            <a:ext cx="10905066" cy="490727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93557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DE2816-2AA3-4B38-AFA5-EEFF33FD1B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207093"/>
            <a:ext cx="10905066" cy="444381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213980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7A3430-A354-4867-A783-F070DD8C6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098043"/>
            <a:ext cx="10905066" cy="466191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212574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10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2020-12-08T21:20:38Z</dcterms:created>
  <dcterms:modified xsi:type="dcterms:W3CDTF">2020-12-08T21:20:52Z</dcterms:modified>
</cp:coreProperties>
</file>