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5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  <p14:sldId id="3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FB0403B-7D5E-2AFB-82BA-E05C59923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995" y="1991089"/>
            <a:ext cx="10388009" cy="287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49CC7-41A6-F555-92EB-887DC3BE7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D2CBDC-98FF-1FBC-7A5A-482E5E46D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7C1D269-F62E-997B-1F2E-1BF2942F8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91" y="0"/>
            <a:ext cx="115532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682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D7DFD31-DD1F-CB56-2181-1A8919EE59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58725" y="0"/>
            <a:ext cx="11674549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89AEC-315B-5BF8-175E-4C717F115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CCCB47C-469E-5897-551A-B8D8FE6136D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22767" y="0"/>
            <a:ext cx="11146465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5676D-B18A-62EB-E869-9A8690C3E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0708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E3888-8420-5B30-EAAC-943BAA217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131B579-95BB-8D99-19BB-D57F5F9A756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19391" y="0"/>
            <a:ext cx="11553217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55AA9-A14C-B0F4-9BA6-6FF1276C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9802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BA1EA-9EC5-AF6A-4AB5-9690EDEFA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CC5ABEC-17BE-F433-E236-83B5AD9F8C4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89B6E2-AC38-4BE7-78B3-1E9E0E62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8109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AF785-C192-5818-B8A6-65A5B5DC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739C69-50C2-83FE-60A9-71778243C14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34163" y="0"/>
            <a:ext cx="1132367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DE8B8-1CEB-3741-2061-8B073CB29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9996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2DA79-B7E0-0469-12AB-E64E4E963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1FE6F-27C0-DFEC-AF9B-7DE0847A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24F6F30-AF09-F53C-671A-9A03FF169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91" y="0"/>
            <a:ext cx="115532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28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45701-7FCA-2F5C-DA81-24503617B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62180DF-D6FE-8D83-8A64-5800694D380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3BC31A-4A8C-9FBE-8671-5F92D775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9365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C6F31-7F02-FE06-2F78-42AD338E5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98F81D9-0604-45DF-EF95-56E97222B08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96949" y="0"/>
            <a:ext cx="11398102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8A5F6-39CD-E4C2-EECD-9C1EB0DF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4445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2026-01-02T03:47:13Z</dcterms:modified>
</cp:coreProperties>
</file>