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1" r:id="rId3"/>
    <p:sldId id="257" r:id="rId4"/>
    <p:sldId id="268" r:id="rId5"/>
    <p:sldId id="269" r:id="rId6"/>
    <p:sldId id="273" r:id="rId7"/>
    <p:sldId id="272" r:id="rId8"/>
    <p:sldId id="274" r:id="rId9"/>
    <p:sldId id="276" r:id="rId10"/>
    <p:sldId id="27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89871" autoAdjust="0"/>
  </p:normalViewPr>
  <p:slideViewPr>
    <p:cSldViewPr snapToGrid="0" showGuides="1">
      <p:cViewPr varScale="1">
        <p:scale>
          <a:sx n="63" d="100"/>
          <a:sy n="63" d="100"/>
        </p:scale>
        <p:origin x="31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32812707-0252-41C5-95D8-E6586451EB80}"/>
    <pc:docChg chg="undo custSel addSld delSld modSld sldOrd">
      <pc:chgData name="Sarah Gothard" userId="0e53f415fda5f162" providerId="LiveId" clId="{32812707-0252-41C5-95D8-E6586451EB80}" dt="2021-11-28T00:39:15.980" v="36" actId="26606"/>
      <pc:docMkLst>
        <pc:docMk/>
      </pc:docMkLst>
      <pc:sldChg chg="addSp delSp modSp mod">
        <pc:chgData name="Sarah Gothard" userId="0e53f415fda5f162" providerId="LiveId" clId="{32812707-0252-41C5-95D8-E6586451EB80}" dt="2021-11-28T00:34:15.050" v="2" actId="26606"/>
        <pc:sldMkLst>
          <pc:docMk/>
          <pc:sldMk cId="1527710698" sldId="256"/>
        </pc:sldMkLst>
        <pc:spChg chg="ord">
          <ac:chgData name="Sarah Gothard" userId="0e53f415fda5f162" providerId="LiveId" clId="{32812707-0252-41C5-95D8-E6586451EB80}" dt="2021-11-28T00:34:15.050" v="2" actId="26606"/>
          <ac:spMkLst>
            <pc:docMk/>
            <pc:sldMk cId="1527710698" sldId="256"/>
            <ac:spMk id="4" creationId="{124A6E74-A258-4E82-9CEF-6E5259E89B83}"/>
          </ac:spMkLst>
        </pc:spChg>
        <pc:spChg chg="del">
          <ac:chgData name="Sarah Gothard" userId="0e53f415fda5f162" providerId="LiveId" clId="{32812707-0252-41C5-95D8-E6586451EB80}" dt="2021-11-28T00:34:15.050" v="2" actId="26606"/>
          <ac:spMkLst>
            <pc:docMk/>
            <pc:sldMk cId="1527710698" sldId="256"/>
            <ac:spMk id="9" creationId="{32BC26D8-82FB-445E-AA49-62A77D7C1EE0}"/>
          </ac:spMkLst>
        </pc:spChg>
        <pc:spChg chg="del">
          <ac:chgData name="Sarah Gothard" userId="0e53f415fda5f162" providerId="LiveId" clId="{32812707-0252-41C5-95D8-E6586451EB80}" dt="2021-11-28T00:34:15.050" v="2" actId="26606"/>
          <ac:spMkLst>
            <pc:docMk/>
            <pc:sldMk cId="1527710698" sldId="256"/>
            <ac:spMk id="11" creationId="{CB44330D-EA18-4254-AA95-EB49948539B8}"/>
          </ac:spMkLst>
        </pc:spChg>
        <pc:spChg chg="add">
          <ac:chgData name="Sarah Gothard" userId="0e53f415fda5f162" providerId="LiveId" clId="{32812707-0252-41C5-95D8-E6586451EB80}" dt="2021-11-28T00:34:15.050" v="2" actId="26606"/>
          <ac:spMkLst>
            <pc:docMk/>
            <pc:sldMk cId="1527710698" sldId="256"/>
            <ac:spMk id="16" creationId="{32BC26D8-82FB-445E-AA49-62A77D7C1EE0}"/>
          </ac:spMkLst>
        </pc:spChg>
        <pc:spChg chg="add">
          <ac:chgData name="Sarah Gothard" userId="0e53f415fda5f162" providerId="LiveId" clId="{32812707-0252-41C5-95D8-E6586451EB80}" dt="2021-11-28T00:34:15.050" v="2" actId="26606"/>
          <ac:spMkLst>
            <pc:docMk/>
            <pc:sldMk cId="1527710698" sldId="256"/>
            <ac:spMk id="18" creationId="{CB44330D-EA18-4254-AA95-EB49948539B8}"/>
          </ac:spMkLst>
        </pc:spChg>
        <pc:picChg chg="del">
          <ac:chgData name="Sarah Gothard" userId="0e53f415fda5f162" providerId="LiveId" clId="{32812707-0252-41C5-95D8-E6586451EB80}" dt="2021-11-28T00:34:11.812" v="0" actId="478"/>
          <ac:picMkLst>
            <pc:docMk/>
            <pc:sldMk cId="1527710698" sldId="256"/>
            <ac:picMk id="2" creationId="{32A4E576-0D86-426A-B992-E6FCA1E1301E}"/>
          </ac:picMkLst>
        </pc:picChg>
        <pc:picChg chg="add mod">
          <ac:chgData name="Sarah Gothard" userId="0e53f415fda5f162" providerId="LiveId" clId="{32812707-0252-41C5-95D8-E6586451EB80}" dt="2021-11-28T00:34:15.050" v="2" actId="26606"/>
          <ac:picMkLst>
            <pc:docMk/>
            <pc:sldMk cId="1527710698" sldId="256"/>
            <ac:picMk id="5" creationId="{911D5310-80BD-410A-8FC8-83BA240DDA4E}"/>
          </ac:picMkLst>
        </pc:picChg>
      </pc:sldChg>
      <pc:sldChg chg="addSp delSp modSp mod">
        <pc:chgData name="Sarah Gothard" userId="0e53f415fda5f162" providerId="LiveId" clId="{32812707-0252-41C5-95D8-E6586451EB80}" dt="2021-11-28T00:35:11.620" v="10" actId="26606"/>
        <pc:sldMkLst>
          <pc:docMk/>
          <pc:sldMk cId="771188246" sldId="257"/>
        </pc:sldMkLst>
        <pc:spChg chg="ord">
          <ac:chgData name="Sarah Gothard" userId="0e53f415fda5f162" providerId="LiveId" clId="{32812707-0252-41C5-95D8-E6586451EB80}" dt="2021-11-28T00:35:11.620" v="10" actId="26606"/>
          <ac:spMkLst>
            <pc:docMk/>
            <pc:sldMk cId="771188246" sldId="257"/>
            <ac:spMk id="4" creationId="{91570D34-1D9C-4121-A933-6336427B3B04}"/>
          </ac:spMkLst>
        </pc:spChg>
        <pc:spChg chg="del">
          <ac:chgData name="Sarah Gothard" userId="0e53f415fda5f162" providerId="LiveId" clId="{32812707-0252-41C5-95D8-E6586451EB80}" dt="2021-11-28T00:35:11.620" v="10" actId="26606"/>
          <ac:spMkLst>
            <pc:docMk/>
            <pc:sldMk cId="771188246" sldId="257"/>
            <ac:spMk id="17" creationId="{32BC26D8-82FB-445E-AA49-62A77D7C1EE0}"/>
          </ac:spMkLst>
        </pc:spChg>
        <pc:spChg chg="del">
          <ac:chgData name="Sarah Gothard" userId="0e53f415fda5f162" providerId="LiveId" clId="{32812707-0252-41C5-95D8-E6586451EB80}" dt="2021-11-28T00:35:11.620" v="10" actId="26606"/>
          <ac:spMkLst>
            <pc:docMk/>
            <pc:sldMk cId="771188246" sldId="257"/>
            <ac:spMk id="19" creationId="{CB44330D-EA18-4254-AA95-EB49948539B8}"/>
          </ac:spMkLst>
        </pc:spChg>
        <pc:spChg chg="add">
          <ac:chgData name="Sarah Gothard" userId="0e53f415fda5f162" providerId="LiveId" clId="{32812707-0252-41C5-95D8-E6586451EB80}" dt="2021-11-28T00:35:11.620" v="10" actId="26606"/>
          <ac:spMkLst>
            <pc:docMk/>
            <pc:sldMk cId="771188246" sldId="257"/>
            <ac:spMk id="24" creationId="{32BC26D8-82FB-445E-AA49-62A77D7C1EE0}"/>
          </ac:spMkLst>
        </pc:spChg>
        <pc:spChg chg="add">
          <ac:chgData name="Sarah Gothard" userId="0e53f415fda5f162" providerId="LiveId" clId="{32812707-0252-41C5-95D8-E6586451EB80}" dt="2021-11-28T00:35:11.620" v="10" actId="26606"/>
          <ac:spMkLst>
            <pc:docMk/>
            <pc:sldMk cId="771188246" sldId="257"/>
            <ac:spMk id="26" creationId="{CB44330D-EA18-4254-AA95-EB49948539B8}"/>
          </ac:spMkLst>
        </pc:spChg>
        <pc:picChg chg="del">
          <ac:chgData name="Sarah Gothard" userId="0e53f415fda5f162" providerId="LiveId" clId="{32812707-0252-41C5-95D8-E6586451EB80}" dt="2021-11-28T00:35:09.845" v="8" actId="478"/>
          <ac:picMkLst>
            <pc:docMk/>
            <pc:sldMk cId="771188246" sldId="257"/>
            <ac:picMk id="3" creationId="{58DA3A6E-02FD-4B64-BFDB-832AB089C973}"/>
          </ac:picMkLst>
        </pc:picChg>
        <pc:picChg chg="add mod">
          <ac:chgData name="Sarah Gothard" userId="0e53f415fda5f162" providerId="LiveId" clId="{32812707-0252-41C5-95D8-E6586451EB80}" dt="2021-11-28T00:35:11.620" v="10" actId="26606"/>
          <ac:picMkLst>
            <pc:docMk/>
            <pc:sldMk cId="771188246" sldId="257"/>
            <ac:picMk id="5" creationId="{7B0C708B-1DD3-4936-B345-8F742625D264}"/>
          </ac:picMkLst>
        </pc:picChg>
      </pc:sldChg>
      <pc:sldChg chg="del">
        <pc:chgData name="Sarah Gothard" userId="0e53f415fda5f162" providerId="LiveId" clId="{32812707-0252-41C5-95D8-E6586451EB80}" dt="2021-11-28T00:37:35.432" v="19" actId="47"/>
        <pc:sldMkLst>
          <pc:docMk/>
          <pc:sldMk cId="2340733414" sldId="258"/>
        </pc:sldMkLst>
      </pc:sldChg>
      <pc:sldChg chg="del">
        <pc:chgData name="Sarah Gothard" userId="0e53f415fda5f162" providerId="LiveId" clId="{32812707-0252-41C5-95D8-E6586451EB80}" dt="2021-11-28T00:37:35.432" v="19" actId="47"/>
        <pc:sldMkLst>
          <pc:docMk/>
          <pc:sldMk cId="3994678592" sldId="259"/>
        </pc:sldMkLst>
      </pc:sldChg>
      <pc:sldChg chg="del">
        <pc:chgData name="Sarah Gothard" userId="0e53f415fda5f162" providerId="LiveId" clId="{32812707-0252-41C5-95D8-E6586451EB80}" dt="2021-11-28T00:37:35.432" v="19" actId="47"/>
        <pc:sldMkLst>
          <pc:docMk/>
          <pc:sldMk cId="3619816597" sldId="260"/>
        </pc:sldMkLst>
      </pc:sldChg>
      <pc:sldChg chg="addSp delSp modSp mod">
        <pc:chgData name="Sarah Gothard" userId="0e53f415fda5f162" providerId="LiveId" clId="{32812707-0252-41C5-95D8-E6586451EB80}" dt="2021-11-28T00:37:27.862" v="15" actId="22"/>
        <pc:sldMkLst>
          <pc:docMk/>
          <pc:sldMk cId="3771600796" sldId="268"/>
        </pc:sldMkLst>
        <pc:spChg chg="ord">
          <ac:chgData name="Sarah Gothard" userId="0e53f415fda5f162" providerId="LiveId" clId="{32812707-0252-41C5-95D8-E6586451EB80}" dt="2021-11-28T00:36:09.499" v="13" actId="26606"/>
          <ac:spMkLst>
            <pc:docMk/>
            <pc:sldMk cId="3771600796" sldId="268"/>
            <ac:spMk id="4" creationId="{91570D34-1D9C-4121-A933-6336427B3B04}"/>
          </ac:spMkLst>
        </pc:spChg>
        <pc:spChg chg="del">
          <ac:chgData name="Sarah Gothard" userId="0e53f415fda5f162" providerId="LiveId" clId="{32812707-0252-41C5-95D8-E6586451EB80}" dt="2021-11-28T00:36:09.499" v="13" actId="26606"/>
          <ac:spMkLst>
            <pc:docMk/>
            <pc:sldMk cId="3771600796" sldId="268"/>
            <ac:spMk id="9" creationId="{32BC26D8-82FB-445E-AA49-62A77D7C1EE0}"/>
          </ac:spMkLst>
        </pc:spChg>
        <pc:spChg chg="del">
          <ac:chgData name="Sarah Gothard" userId="0e53f415fda5f162" providerId="LiveId" clId="{32812707-0252-41C5-95D8-E6586451EB80}" dt="2021-11-28T00:36:09.499" v="13" actId="26606"/>
          <ac:spMkLst>
            <pc:docMk/>
            <pc:sldMk cId="3771600796" sldId="268"/>
            <ac:spMk id="11" creationId="{CB44330D-EA18-4254-AA95-EB49948539B8}"/>
          </ac:spMkLst>
        </pc:spChg>
        <pc:spChg chg="add">
          <ac:chgData name="Sarah Gothard" userId="0e53f415fda5f162" providerId="LiveId" clId="{32812707-0252-41C5-95D8-E6586451EB80}" dt="2021-11-28T00:36:09.499" v="13" actId="26606"/>
          <ac:spMkLst>
            <pc:docMk/>
            <pc:sldMk cId="3771600796" sldId="268"/>
            <ac:spMk id="16" creationId="{32BC26D8-82FB-445E-AA49-62A77D7C1EE0}"/>
          </ac:spMkLst>
        </pc:spChg>
        <pc:spChg chg="add">
          <ac:chgData name="Sarah Gothard" userId="0e53f415fda5f162" providerId="LiveId" clId="{32812707-0252-41C5-95D8-E6586451EB80}" dt="2021-11-28T00:36:09.499" v="13" actId="26606"/>
          <ac:spMkLst>
            <pc:docMk/>
            <pc:sldMk cId="3771600796" sldId="268"/>
            <ac:spMk id="18" creationId="{CB44330D-EA18-4254-AA95-EB49948539B8}"/>
          </ac:spMkLst>
        </pc:spChg>
        <pc:picChg chg="del">
          <ac:chgData name="Sarah Gothard" userId="0e53f415fda5f162" providerId="LiveId" clId="{32812707-0252-41C5-95D8-E6586451EB80}" dt="2021-11-28T00:36:07.483" v="11" actId="478"/>
          <ac:picMkLst>
            <pc:docMk/>
            <pc:sldMk cId="3771600796" sldId="268"/>
            <ac:picMk id="2" creationId="{43457A16-9516-4CCE-A6FC-6AB797D40E2D}"/>
          </ac:picMkLst>
        </pc:picChg>
        <pc:picChg chg="add mod">
          <ac:chgData name="Sarah Gothard" userId="0e53f415fda5f162" providerId="LiveId" clId="{32812707-0252-41C5-95D8-E6586451EB80}" dt="2021-11-28T00:36:09.499" v="13" actId="26606"/>
          <ac:picMkLst>
            <pc:docMk/>
            <pc:sldMk cId="3771600796" sldId="268"/>
            <ac:picMk id="5" creationId="{BD00D653-A2A9-4783-B4F6-09C0FA5D6EBB}"/>
          </ac:picMkLst>
        </pc:picChg>
        <pc:picChg chg="add del">
          <ac:chgData name="Sarah Gothard" userId="0e53f415fda5f162" providerId="LiveId" clId="{32812707-0252-41C5-95D8-E6586451EB80}" dt="2021-11-28T00:37:27.862" v="15" actId="22"/>
          <ac:picMkLst>
            <pc:docMk/>
            <pc:sldMk cId="3771600796" sldId="268"/>
            <ac:picMk id="7" creationId="{8346B04E-97EA-429F-A4D4-50895386B7DB}"/>
          </ac:picMkLst>
        </pc:picChg>
      </pc:sldChg>
      <pc:sldChg chg="addSp delSp modSp mod ord">
        <pc:chgData name="Sarah Gothard" userId="0e53f415fda5f162" providerId="LiveId" clId="{32812707-0252-41C5-95D8-E6586451EB80}" dt="2021-11-28T00:37:57.494" v="24" actId="22"/>
        <pc:sldMkLst>
          <pc:docMk/>
          <pc:sldMk cId="2902609150" sldId="269"/>
        </pc:sldMkLst>
        <pc:spChg chg="ord">
          <ac:chgData name="Sarah Gothard" userId="0e53f415fda5f162" providerId="LiveId" clId="{32812707-0252-41C5-95D8-E6586451EB80}" dt="2021-11-28T00:37:31.600" v="18" actId="26606"/>
          <ac:spMkLst>
            <pc:docMk/>
            <pc:sldMk cId="2902609150" sldId="269"/>
            <ac:spMk id="4" creationId="{91570D34-1D9C-4121-A933-6336427B3B04}"/>
          </ac:spMkLst>
        </pc:spChg>
        <pc:spChg chg="del">
          <ac:chgData name="Sarah Gothard" userId="0e53f415fda5f162" providerId="LiveId" clId="{32812707-0252-41C5-95D8-E6586451EB80}" dt="2021-11-28T00:37:31.600" v="18" actId="26606"/>
          <ac:spMkLst>
            <pc:docMk/>
            <pc:sldMk cId="2902609150" sldId="269"/>
            <ac:spMk id="9" creationId="{32BC26D8-82FB-445E-AA49-62A77D7C1EE0}"/>
          </ac:spMkLst>
        </pc:spChg>
        <pc:spChg chg="del">
          <ac:chgData name="Sarah Gothard" userId="0e53f415fda5f162" providerId="LiveId" clId="{32812707-0252-41C5-95D8-E6586451EB80}" dt="2021-11-28T00:37:31.600" v="18" actId="26606"/>
          <ac:spMkLst>
            <pc:docMk/>
            <pc:sldMk cId="2902609150" sldId="269"/>
            <ac:spMk id="11" creationId="{CB44330D-EA18-4254-AA95-EB49948539B8}"/>
          </ac:spMkLst>
        </pc:spChg>
        <pc:spChg chg="add">
          <ac:chgData name="Sarah Gothard" userId="0e53f415fda5f162" providerId="LiveId" clId="{32812707-0252-41C5-95D8-E6586451EB80}" dt="2021-11-28T00:37:31.600" v="18" actId="26606"/>
          <ac:spMkLst>
            <pc:docMk/>
            <pc:sldMk cId="2902609150" sldId="269"/>
            <ac:spMk id="16" creationId="{32BC26D8-82FB-445E-AA49-62A77D7C1EE0}"/>
          </ac:spMkLst>
        </pc:spChg>
        <pc:spChg chg="add">
          <ac:chgData name="Sarah Gothard" userId="0e53f415fda5f162" providerId="LiveId" clId="{32812707-0252-41C5-95D8-E6586451EB80}" dt="2021-11-28T00:37:31.600" v="18" actId="26606"/>
          <ac:spMkLst>
            <pc:docMk/>
            <pc:sldMk cId="2902609150" sldId="269"/>
            <ac:spMk id="18" creationId="{CB44330D-EA18-4254-AA95-EB49948539B8}"/>
          </ac:spMkLst>
        </pc:spChg>
        <pc:picChg chg="del">
          <ac:chgData name="Sarah Gothard" userId="0e53f415fda5f162" providerId="LiveId" clId="{32812707-0252-41C5-95D8-E6586451EB80}" dt="2021-11-28T00:37:29.825" v="16" actId="478"/>
          <ac:picMkLst>
            <pc:docMk/>
            <pc:sldMk cId="2902609150" sldId="269"/>
            <ac:picMk id="2" creationId="{95194D7A-3C81-4D32-BA1A-537AE40D3DAE}"/>
          </ac:picMkLst>
        </pc:picChg>
        <pc:picChg chg="add mod">
          <ac:chgData name="Sarah Gothard" userId="0e53f415fda5f162" providerId="LiveId" clId="{32812707-0252-41C5-95D8-E6586451EB80}" dt="2021-11-28T00:37:31.600" v="18" actId="26606"/>
          <ac:picMkLst>
            <pc:docMk/>
            <pc:sldMk cId="2902609150" sldId="269"/>
            <ac:picMk id="5" creationId="{485670A9-9689-410E-A0F2-21230CD892A5}"/>
          </ac:picMkLst>
        </pc:picChg>
        <pc:picChg chg="add del">
          <ac:chgData name="Sarah Gothard" userId="0e53f415fda5f162" providerId="LiveId" clId="{32812707-0252-41C5-95D8-E6586451EB80}" dt="2021-11-28T00:37:57.494" v="24" actId="22"/>
          <ac:picMkLst>
            <pc:docMk/>
            <pc:sldMk cId="2902609150" sldId="269"/>
            <ac:picMk id="7" creationId="{09F6EFD7-7BD3-46C6-82C2-A03DCB9AD2E6}"/>
          </ac:picMkLst>
        </pc:picChg>
      </pc:sldChg>
      <pc:sldChg chg="del">
        <pc:chgData name="Sarah Gothard" userId="0e53f415fda5f162" providerId="LiveId" clId="{32812707-0252-41C5-95D8-E6586451EB80}" dt="2021-11-28T00:37:35.432" v="19" actId="47"/>
        <pc:sldMkLst>
          <pc:docMk/>
          <pc:sldMk cId="2912509414" sldId="270"/>
        </pc:sldMkLst>
      </pc:sldChg>
      <pc:sldChg chg="addSp delSp modSp mod">
        <pc:chgData name="Sarah Gothard" userId="0e53f415fda5f162" providerId="LiveId" clId="{32812707-0252-41C5-95D8-E6586451EB80}" dt="2021-11-28T00:34:57.267" v="7" actId="26606"/>
        <pc:sldMkLst>
          <pc:docMk/>
          <pc:sldMk cId="3286418237" sldId="271"/>
        </pc:sldMkLst>
        <pc:spChg chg="ord">
          <ac:chgData name="Sarah Gothard" userId="0e53f415fda5f162" providerId="LiveId" clId="{32812707-0252-41C5-95D8-E6586451EB80}" dt="2021-11-28T00:34:57.267" v="7" actId="26606"/>
          <ac:spMkLst>
            <pc:docMk/>
            <pc:sldMk cId="3286418237" sldId="271"/>
            <ac:spMk id="4" creationId="{91570D34-1D9C-4121-A933-6336427B3B04}"/>
          </ac:spMkLst>
        </pc:spChg>
        <pc:spChg chg="del">
          <ac:chgData name="Sarah Gothard" userId="0e53f415fda5f162" providerId="LiveId" clId="{32812707-0252-41C5-95D8-E6586451EB80}" dt="2021-11-28T00:34:57.267" v="7" actId="26606"/>
          <ac:spMkLst>
            <pc:docMk/>
            <pc:sldMk cId="3286418237" sldId="271"/>
            <ac:spMk id="9" creationId="{32BC26D8-82FB-445E-AA49-62A77D7C1EE0}"/>
          </ac:spMkLst>
        </pc:spChg>
        <pc:spChg chg="del">
          <ac:chgData name="Sarah Gothard" userId="0e53f415fda5f162" providerId="LiveId" clId="{32812707-0252-41C5-95D8-E6586451EB80}" dt="2021-11-28T00:34:57.267" v="7" actId="26606"/>
          <ac:spMkLst>
            <pc:docMk/>
            <pc:sldMk cId="3286418237" sldId="271"/>
            <ac:spMk id="11" creationId="{CB44330D-EA18-4254-AA95-EB49948539B8}"/>
          </ac:spMkLst>
        </pc:spChg>
        <pc:spChg chg="add">
          <ac:chgData name="Sarah Gothard" userId="0e53f415fda5f162" providerId="LiveId" clId="{32812707-0252-41C5-95D8-E6586451EB80}" dt="2021-11-28T00:34:57.267" v="7" actId="26606"/>
          <ac:spMkLst>
            <pc:docMk/>
            <pc:sldMk cId="3286418237" sldId="271"/>
            <ac:spMk id="16" creationId="{32BC26D8-82FB-445E-AA49-62A77D7C1EE0}"/>
          </ac:spMkLst>
        </pc:spChg>
        <pc:spChg chg="add">
          <ac:chgData name="Sarah Gothard" userId="0e53f415fda5f162" providerId="LiveId" clId="{32812707-0252-41C5-95D8-E6586451EB80}" dt="2021-11-28T00:34:57.267" v="7" actId="26606"/>
          <ac:spMkLst>
            <pc:docMk/>
            <pc:sldMk cId="3286418237" sldId="271"/>
            <ac:spMk id="18" creationId="{CB44330D-EA18-4254-AA95-EB49948539B8}"/>
          </ac:spMkLst>
        </pc:spChg>
        <pc:picChg chg="del">
          <ac:chgData name="Sarah Gothard" userId="0e53f415fda5f162" providerId="LiveId" clId="{32812707-0252-41C5-95D8-E6586451EB80}" dt="2021-11-28T00:34:32.156" v="3" actId="478"/>
          <ac:picMkLst>
            <pc:docMk/>
            <pc:sldMk cId="3286418237" sldId="271"/>
            <ac:picMk id="2" creationId="{CEC24602-90B4-4970-9FE8-F49A13D1620D}"/>
          </ac:picMkLst>
        </pc:picChg>
        <pc:picChg chg="add del">
          <ac:chgData name="Sarah Gothard" userId="0e53f415fda5f162" providerId="LiveId" clId="{32812707-0252-41C5-95D8-E6586451EB80}" dt="2021-11-28T00:34:35.366" v="5" actId="22"/>
          <ac:picMkLst>
            <pc:docMk/>
            <pc:sldMk cId="3286418237" sldId="271"/>
            <ac:picMk id="5" creationId="{F98121EA-98E9-42E3-9E92-5B736A2C7DCF}"/>
          </ac:picMkLst>
        </pc:picChg>
        <pc:picChg chg="add mod">
          <ac:chgData name="Sarah Gothard" userId="0e53f415fda5f162" providerId="LiveId" clId="{32812707-0252-41C5-95D8-E6586451EB80}" dt="2021-11-28T00:34:57.267" v="7" actId="26606"/>
          <ac:picMkLst>
            <pc:docMk/>
            <pc:sldMk cId="3286418237" sldId="271"/>
            <ac:picMk id="7" creationId="{30A6ECB4-1DB5-4871-B973-D81F97DA02DB}"/>
          </ac:picMkLst>
        </pc:picChg>
      </pc:sldChg>
      <pc:sldChg chg="add">
        <pc:chgData name="Sarah Gothard" userId="0e53f415fda5f162" providerId="LiveId" clId="{32812707-0252-41C5-95D8-E6586451EB80}" dt="2021-11-28T00:37:38.802" v="20" actId="2890"/>
        <pc:sldMkLst>
          <pc:docMk/>
          <pc:sldMk cId="3463509416" sldId="272"/>
        </pc:sldMkLst>
      </pc:sldChg>
      <pc:sldChg chg="addSp delSp modSp new mod setBg">
        <pc:chgData name="Sarah Gothard" userId="0e53f415fda5f162" providerId="LiveId" clId="{32812707-0252-41C5-95D8-E6586451EB80}" dt="2021-11-28T00:38:01.020" v="27" actId="26606"/>
        <pc:sldMkLst>
          <pc:docMk/>
          <pc:sldMk cId="4245545174" sldId="273"/>
        </pc:sldMkLst>
        <pc:spChg chg="del">
          <ac:chgData name="Sarah Gothard" userId="0e53f415fda5f162" providerId="LiveId" clId="{32812707-0252-41C5-95D8-E6586451EB80}" dt="2021-11-28T00:38:01.020" v="27" actId="26606"/>
          <ac:spMkLst>
            <pc:docMk/>
            <pc:sldMk cId="4245545174" sldId="273"/>
            <ac:spMk id="2" creationId="{F9164541-729D-4F34-B1A7-41349FB7CA62}"/>
          </ac:spMkLst>
        </pc:spChg>
        <pc:spChg chg="del">
          <ac:chgData name="Sarah Gothard" userId="0e53f415fda5f162" providerId="LiveId" clId="{32812707-0252-41C5-95D8-E6586451EB80}" dt="2021-11-28T00:38:01.020" v="27" actId="26606"/>
          <ac:spMkLst>
            <pc:docMk/>
            <pc:sldMk cId="4245545174" sldId="273"/>
            <ac:spMk id="3" creationId="{E034613D-A98A-4DC6-9496-A3B50B674E43}"/>
          </ac:spMkLst>
        </pc:spChg>
        <pc:spChg chg="mod ord">
          <ac:chgData name="Sarah Gothard" userId="0e53f415fda5f162" providerId="LiveId" clId="{32812707-0252-41C5-95D8-E6586451EB80}" dt="2021-11-28T00:38:01.020" v="27" actId="26606"/>
          <ac:spMkLst>
            <pc:docMk/>
            <pc:sldMk cId="4245545174" sldId="273"/>
            <ac:spMk id="4" creationId="{547CD9E5-A0AA-4950-919B-D1DBE62BA5B9}"/>
          </ac:spMkLst>
        </pc:spChg>
        <pc:spChg chg="add">
          <ac:chgData name="Sarah Gothard" userId="0e53f415fda5f162" providerId="LiveId" clId="{32812707-0252-41C5-95D8-E6586451EB80}" dt="2021-11-28T00:38:01.020" v="27" actId="26606"/>
          <ac:spMkLst>
            <pc:docMk/>
            <pc:sldMk cId="4245545174" sldId="273"/>
            <ac:spMk id="11" creationId="{32BC26D8-82FB-445E-AA49-62A77D7C1EE0}"/>
          </ac:spMkLst>
        </pc:spChg>
        <pc:spChg chg="add">
          <ac:chgData name="Sarah Gothard" userId="0e53f415fda5f162" providerId="LiveId" clId="{32812707-0252-41C5-95D8-E6586451EB80}" dt="2021-11-28T00:38:01.020" v="27" actId="26606"/>
          <ac:spMkLst>
            <pc:docMk/>
            <pc:sldMk cId="4245545174" sldId="273"/>
            <ac:spMk id="13" creationId="{CB44330D-EA18-4254-AA95-EB49948539B8}"/>
          </ac:spMkLst>
        </pc:spChg>
        <pc:picChg chg="add mod">
          <ac:chgData name="Sarah Gothard" userId="0e53f415fda5f162" providerId="LiveId" clId="{32812707-0252-41C5-95D8-E6586451EB80}" dt="2021-11-28T00:38:01.020" v="27" actId="26606"/>
          <ac:picMkLst>
            <pc:docMk/>
            <pc:sldMk cId="4245545174" sldId="273"/>
            <ac:picMk id="6" creationId="{1B445538-9F83-49B6-A36A-E2CEA1F5FF87}"/>
          </ac:picMkLst>
        </pc:picChg>
      </pc:sldChg>
      <pc:sldChg chg="addSp delSp modSp new mod setBg">
        <pc:chgData name="Sarah Gothard" userId="0e53f415fda5f162" providerId="LiveId" clId="{32812707-0252-41C5-95D8-E6586451EB80}" dt="2021-11-28T00:38:53.898" v="30" actId="26606"/>
        <pc:sldMkLst>
          <pc:docMk/>
          <pc:sldMk cId="3279038152" sldId="274"/>
        </pc:sldMkLst>
        <pc:spChg chg="del">
          <ac:chgData name="Sarah Gothard" userId="0e53f415fda5f162" providerId="LiveId" clId="{32812707-0252-41C5-95D8-E6586451EB80}" dt="2021-11-28T00:38:53.898" v="30" actId="26606"/>
          <ac:spMkLst>
            <pc:docMk/>
            <pc:sldMk cId="3279038152" sldId="274"/>
            <ac:spMk id="2" creationId="{0FE29D09-75A2-4C00-BDD9-B22B6188BEEB}"/>
          </ac:spMkLst>
        </pc:spChg>
        <pc:spChg chg="del">
          <ac:chgData name="Sarah Gothard" userId="0e53f415fda5f162" providerId="LiveId" clId="{32812707-0252-41C5-95D8-E6586451EB80}" dt="2021-11-28T00:38:53.898" v="30" actId="26606"/>
          <ac:spMkLst>
            <pc:docMk/>
            <pc:sldMk cId="3279038152" sldId="274"/>
            <ac:spMk id="3" creationId="{9B548716-2A3F-4A54-AB5F-7B4BC3BAE889}"/>
          </ac:spMkLst>
        </pc:spChg>
        <pc:spChg chg="mod ord">
          <ac:chgData name="Sarah Gothard" userId="0e53f415fda5f162" providerId="LiveId" clId="{32812707-0252-41C5-95D8-E6586451EB80}" dt="2021-11-28T00:38:53.898" v="30" actId="26606"/>
          <ac:spMkLst>
            <pc:docMk/>
            <pc:sldMk cId="3279038152" sldId="274"/>
            <ac:spMk id="4" creationId="{3058025F-1389-4199-8FAA-7B20A2D6556B}"/>
          </ac:spMkLst>
        </pc:spChg>
        <pc:spChg chg="add">
          <ac:chgData name="Sarah Gothard" userId="0e53f415fda5f162" providerId="LiveId" clId="{32812707-0252-41C5-95D8-E6586451EB80}" dt="2021-11-28T00:38:53.898" v="30" actId="26606"/>
          <ac:spMkLst>
            <pc:docMk/>
            <pc:sldMk cId="3279038152" sldId="274"/>
            <ac:spMk id="11" creationId="{32BC26D8-82FB-445E-AA49-62A77D7C1EE0}"/>
          </ac:spMkLst>
        </pc:spChg>
        <pc:spChg chg="add">
          <ac:chgData name="Sarah Gothard" userId="0e53f415fda5f162" providerId="LiveId" clId="{32812707-0252-41C5-95D8-E6586451EB80}" dt="2021-11-28T00:38:53.898" v="30" actId="26606"/>
          <ac:spMkLst>
            <pc:docMk/>
            <pc:sldMk cId="3279038152" sldId="274"/>
            <ac:spMk id="13" creationId="{CB44330D-EA18-4254-AA95-EB49948539B8}"/>
          </ac:spMkLst>
        </pc:spChg>
        <pc:picChg chg="add mod">
          <ac:chgData name="Sarah Gothard" userId="0e53f415fda5f162" providerId="LiveId" clId="{32812707-0252-41C5-95D8-E6586451EB80}" dt="2021-11-28T00:38:53.898" v="30" actId="26606"/>
          <ac:picMkLst>
            <pc:docMk/>
            <pc:sldMk cId="3279038152" sldId="274"/>
            <ac:picMk id="6" creationId="{6340009F-549F-4309-BA6F-582A779B0D37}"/>
          </ac:picMkLst>
        </pc:picChg>
      </pc:sldChg>
      <pc:sldChg chg="add ord">
        <pc:chgData name="Sarah Gothard" userId="0e53f415fda5f162" providerId="LiveId" clId="{32812707-0252-41C5-95D8-E6586451EB80}" dt="2021-11-28T00:39:00.769" v="33"/>
        <pc:sldMkLst>
          <pc:docMk/>
          <pc:sldMk cId="3926019092" sldId="275"/>
        </pc:sldMkLst>
      </pc:sldChg>
      <pc:sldChg chg="addSp delSp modSp new mod setBg">
        <pc:chgData name="Sarah Gothard" userId="0e53f415fda5f162" providerId="LiveId" clId="{32812707-0252-41C5-95D8-E6586451EB80}" dt="2021-11-28T00:39:15.980" v="36" actId="26606"/>
        <pc:sldMkLst>
          <pc:docMk/>
          <pc:sldMk cId="1652340823" sldId="276"/>
        </pc:sldMkLst>
        <pc:spChg chg="del">
          <ac:chgData name="Sarah Gothard" userId="0e53f415fda5f162" providerId="LiveId" clId="{32812707-0252-41C5-95D8-E6586451EB80}" dt="2021-11-28T00:39:15.980" v="36" actId="26606"/>
          <ac:spMkLst>
            <pc:docMk/>
            <pc:sldMk cId="1652340823" sldId="276"/>
            <ac:spMk id="2" creationId="{26C62424-925F-43B6-AF73-562899910A35}"/>
          </ac:spMkLst>
        </pc:spChg>
        <pc:spChg chg="del">
          <ac:chgData name="Sarah Gothard" userId="0e53f415fda5f162" providerId="LiveId" clId="{32812707-0252-41C5-95D8-E6586451EB80}" dt="2021-11-28T00:39:15.980" v="36" actId="26606"/>
          <ac:spMkLst>
            <pc:docMk/>
            <pc:sldMk cId="1652340823" sldId="276"/>
            <ac:spMk id="3" creationId="{912ACF55-49B0-4360-A31A-31F47D7E9BD4}"/>
          </ac:spMkLst>
        </pc:spChg>
        <pc:spChg chg="mod ord">
          <ac:chgData name="Sarah Gothard" userId="0e53f415fda5f162" providerId="LiveId" clId="{32812707-0252-41C5-95D8-E6586451EB80}" dt="2021-11-28T00:39:15.980" v="36" actId="26606"/>
          <ac:spMkLst>
            <pc:docMk/>
            <pc:sldMk cId="1652340823" sldId="276"/>
            <ac:spMk id="4" creationId="{CD188BCE-A152-4DE4-848D-8621A4844A2D}"/>
          </ac:spMkLst>
        </pc:spChg>
        <pc:spChg chg="add">
          <ac:chgData name="Sarah Gothard" userId="0e53f415fda5f162" providerId="LiveId" clId="{32812707-0252-41C5-95D8-E6586451EB80}" dt="2021-11-28T00:39:15.980" v="36" actId="26606"/>
          <ac:spMkLst>
            <pc:docMk/>
            <pc:sldMk cId="1652340823" sldId="276"/>
            <ac:spMk id="11" creationId="{32BC26D8-82FB-445E-AA49-62A77D7C1EE0}"/>
          </ac:spMkLst>
        </pc:spChg>
        <pc:spChg chg="add">
          <ac:chgData name="Sarah Gothard" userId="0e53f415fda5f162" providerId="LiveId" clId="{32812707-0252-41C5-95D8-E6586451EB80}" dt="2021-11-28T00:39:15.980" v="36" actId="26606"/>
          <ac:spMkLst>
            <pc:docMk/>
            <pc:sldMk cId="1652340823" sldId="276"/>
            <ac:spMk id="13" creationId="{CB44330D-EA18-4254-AA95-EB49948539B8}"/>
          </ac:spMkLst>
        </pc:spChg>
        <pc:picChg chg="add mod">
          <ac:chgData name="Sarah Gothard" userId="0e53f415fda5f162" providerId="LiveId" clId="{32812707-0252-41C5-95D8-E6586451EB80}" dt="2021-11-28T00:39:15.980" v="36" actId="26606"/>
          <ac:picMkLst>
            <pc:docMk/>
            <pc:sldMk cId="1652340823" sldId="276"/>
            <ac:picMk id="6" creationId="{BBBFB4CD-4499-467D-9E0B-59B9CCB708F7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96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591164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345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4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718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610122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875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26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00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377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4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257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85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3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00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1D5310-80BD-410A-8FC8-83BA240DDA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83968"/>
            <a:ext cx="10905066" cy="229006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4A6E74-A258-4E82-9CEF-6E5259E89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27710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00D653-A2A9-4783-B4F6-09C0FA5D6E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26019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A6ECB4-1DB5-4871-B973-D81F97DA0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86418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0C708B-1DD3-4936-B345-8F742625D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779609"/>
            <a:ext cx="10905066" cy="32987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71188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00D653-A2A9-4783-B4F6-09C0FA5D6E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71600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5670A9-9689-410E-A0F2-21230CD89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02609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B445538-9F83-49B6-A36A-E2CEA1F5FF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52346"/>
            <a:ext cx="10905066" cy="335330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7CD9E5-A0AA-4950-919B-D1DBE62BA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45545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00D653-A2A9-4783-B4F6-09C0FA5D6E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570D34-1D9C-4121-A933-6336427B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63509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340009F-549F-4309-BA6F-582A779B0D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58025F-1389-4199-8FAA-7B20A2D65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79038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BBFB4CD-4499-467D-9E0B-59B9CCB708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11452"/>
            <a:ext cx="10905066" cy="34350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188BCE-A152-4DE4-848D-8621A4844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52340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</cp:revision>
  <dcterms:created xsi:type="dcterms:W3CDTF">2019-10-04T02:04:39Z</dcterms:created>
  <dcterms:modified xsi:type="dcterms:W3CDTF">2021-11-28T00:39:17Z</dcterms:modified>
</cp:coreProperties>
</file>