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7" r:id="rId2"/>
    <p:sldId id="274" r:id="rId3"/>
    <p:sldId id="275" r:id="rId4"/>
    <p:sldId id="276" r:id="rId5"/>
    <p:sldId id="277" r:id="rId6"/>
    <p:sldId id="278" r:id="rId7"/>
    <p:sldId id="286" r:id="rId8"/>
    <p:sldId id="282" r:id="rId9"/>
    <p:sldId id="285" r:id="rId10"/>
    <p:sldId id="279" r:id="rId11"/>
    <p:sldId id="283" r:id="rId12"/>
    <p:sldId id="284" r:id="rId13"/>
    <p:sldId id="28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B24E9C-BE83-4C2C-A12F-8105251D13DC}" v="11" dt="2021-05-21T16:45:53.730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45B24E9C-BE83-4C2C-A12F-8105251D13DC}"/>
    <pc:docChg chg="undo custSel addSld delSld modSld sldOrd">
      <pc:chgData name="Sarah Gothard" userId="0e53f415fda5f162" providerId="LiveId" clId="{45B24E9C-BE83-4C2C-A12F-8105251D13DC}" dt="2021-05-21T16:46:07.072" v="50" actId="47"/>
      <pc:docMkLst>
        <pc:docMk/>
      </pc:docMkLst>
      <pc:sldChg chg="addSp delSp modSp mod">
        <pc:chgData name="Sarah Gothard" userId="0e53f415fda5f162" providerId="LiveId" clId="{45B24E9C-BE83-4C2C-A12F-8105251D13DC}" dt="2021-05-21T16:40:12.246" v="2" actId="26606"/>
        <pc:sldMkLst>
          <pc:docMk/>
          <pc:sldMk cId="2211167003" sldId="257"/>
        </pc:sldMkLst>
        <pc:spChg chg="ord">
          <ac:chgData name="Sarah Gothard" userId="0e53f415fda5f162" providerId="LiveId" clId="{45B24E9C-BE83-4C2C-A12F-8105251D13DC}" dt="2021-05-21T16:40:12.246" v="2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45B24E9C-BE83-4C2C-A12F-8105251D13DC}" dt="2021-05-21T16:40:12.246" v="2" actId="26606"/>
          <ac:spMkLst>
            <pc:docMk/>
            <pc:sldMk cId="2211167003" sldId="257"/>
            <ac:spMk id="72" creationId="{32BC26D8-82FB-445E-AA49-62A77D7C1EE0}"/>
          </ac:spMkLst>
        </pc:spChg>
        <pc:spChg chg="del">
          <ac:chgData name="Sarah Gothard" userId="0e53f415fda5f162" providerId="LiveId" clId="{45B24E9C-BE83-4C2C-A12F-8105251D13DC}" dt="2021-05-21T16:40:12.246" v="2" actId="26606"/>
          <ac:spMkLst>
            <pc:docMk/>
            <pc:sldMk cId="2211167003" sldId="257"/>
            <ac:spMk id="74" creationId="{CB44330D-EA18-4254-AA95-EB49948539B8}"/>
          </ac:spMkLst>
        </pc:spChg>
        <pc:spChg chg="add">
          <ac:chgData name="Sarah Gothard" userId="0e53f415fda5f162" providerId="LiveId" clId="{45B24E9C-BE83-4C2C-A12F-8105251D13DC}" dt="2021-05-21T16:40:12.246" v="2" actId="26606"/>
          <ac:spMkLst>
            <pc:docMk/>
            <pc:sldMk cId="2211167003" sldId="257"/>
            <ac:spMk id="79" creationId="{32BC26D8-82FB-445E-AA49-62A77D7C1EE0}"/>
          </ac:spMkLst>
        </pc:spChg>
        <pc:spChg chg="add">
          <ac:chgData name="Sarah Gothard" userId="0e53f415fda5f162" providerId="LiveId" clId="{45B24E9C-BE83-4C2C-A12F-8105251D13DC}" dt="2021-05-21T16:40:12.246" v="2" actId="26606"/>
          <ac:spMkLst>
            <pc:docMk/>
            <pc:sldMk cId="2211167003" sldId="257"/>
            <ac:spMk id="81" creationId="{CB44330D-EA18-4254-AA95-EB49948539B8}"/>
          </ac:spMkLst>
        </pc:spChg>
        <pc:picChg chg="del">
          <ac:chgData name="Sarah Gothard" userId="0e53f415fda5f162" providerId="LiveId" clId="{45B24E9C-BE83-4C2C-A12F-8105251D13DC}" dt="2021-05-21T16:40:10.465" v="0" actId="478"/>
          <ac:picMkLst>
            <pc:docMk/>
            <pc:sldMk cId="2211167003" sldId="257"/>
            <ac:picMk id="3" creationId="{DF86A14C-E8B2-48BA-8605-E0C1ECEFF617}"/>
          </ac:picMkLst>
        </pc:picChg>
        <pc:picChg chg="add mod">
          <ac:chgData name="Sarah Gothard" userId="0e53f415fda5f162" providerId="LiveId" clId="{45B24E9C-BE83-4C2C-A12F-8105251D13DC}" dt="2021-05-21T16:40:12.246" v="2" actId="26606"/>
          <ac:picMkLst>
            <pc:docMk/>
            <pc:sldMk cId="2211167003" sldId="257"/>
            <ac:picMk id="4" creationId="{E79B583F-54DF-47BA-9424-F6BBFC27E4F7}"/>
          </ac:picMkLst>
        </pc:picChg>
      </pc:sldChg>
      <pc:sldChg chg="addSp delSp modSp mod">
        <pc:chgData name="Sarah Gothard" userId="0e53f415fda5f162" providerId="LiveId" clId="{45B24E9C-BE83-4C2C-A12F-8105251D13DC}" dt="2021-05-21T16:41:11.308" v="20" actId="26606"/>
        <pc:sldMkLst>
          <pc:docMk/>
          <pc:sldMk cId="1762072195" sldId="274"/>
        </pc:sldMkLst>
        <pc:spChg chg="ord">
          <ac:chgData name="Sarah Gothard" userId="0e53f415fda5f162" providerId="LiveId" clId="{45B24E9C-BE83-4C2C-A12F-8105251D13DC}" dt="2021-05-21T16:41:11.308" v="20" actId="26606"/>
          <ac:spMkLst>
            <pc:docMk/>
            <pc:sldMk cId="1762072195" sldId="274"/>
            <ac:spMk id="4" creationId="{734DF08B-C78F-4DB2-8B25-0250E898880A}"/>
          </ac:spMkLst>
        </pc:spChg>
        <pc:spChg chg="del">
          <ac:chgData name="Sarah Gothard" userId="0e53f415fda5f162" providerId="LiveId" clId="{45B24E9C-BE83-4C2C-A12F-8105251D13DC}" dt="2021-05-21T16:41:11.308" v="20" actId="26606"/>
          <ac:spMkLst>
            <pc:docMk/>
            <pc:sldMk cId="1762072195" sldId="274"/>
            <ac:spMk id="72" creationId="{32BC26D8-82FB-445E-AA49-62A77D7C1EE0}"/>
          </ac:spMkLst>
        </pc:spChg>
        <pc:spChg chg="del">
          <ac:chgData name="Sarah Gothard" userId="0e53f415fda5f162" providerId="LiveId" clId="{45B24E9C-BE83-4C2C-A12F-8105251D13DC}" dt="2021-05-21T16:41:11.308" v="20" actId="26606"/>
          <ac:spMkLst>
            <pc:docMk/>
            <pc:sldMk cId="1762072195" sldId="274"/>
            <ac:spMk id="74" creationId="{CB44330D-EA18-4254-AA95-EB49948539B8}"/>
          </ac:spMkLst>
        </pc:spChg>
        <pc:spChg chg="add">
          <ac:chgData name="Sarah Gothard" userId="0e53f415fda5f162" providerId="LiveId" clId="{45B24E9C-BE83-4C2C-A12F-8105251D13DC}" dt="2021-05-21T16:41:11.308" v="20" actId="26606"/>
          <ac:spMkLst>
            <pc:docMk/>
            <pc:sldMk cId="1762072195" sldId="274"/>
            <ac:spMk id="79" creationId="{32BC26D8-82FB-445E-AA49-62A77D7C1EE0}"/>
          </ac:spMkLst>
        </pc:spChg>
        <pc:spChg chg="add">
          <ac:chgData name="Sarah Gothard" userId="0e53f415fda5f162" providerId="LiveId" clId="{45B24E9C-BE83-4C2C-A12F-8105251D13DC}" dt="2021-05-21T16:41:11.308" v="20" actId="26606"/>
          <ac:spMkLst>
            <pc:docMk/>
            <pc:sldMk cId="1762072195" sldId="274"/>
            <ac:spMk id="81" creationId="{CB44330D-EA18-4254-AA95-EB49948539B8}"/>
          </ac:spMkLst>
        </pc:spChg>
        <pc:picChg chg="del">
          <ac:chgData name="Sarah Gothard" userId="0e53f415fda5f162" providerId="LiveId" clId="{45B24E9C-BE83-4C2C-A12F-8105251D13DC}" dt="2021-05-21T16:40:13.794" v="3" actId="478"/>
          <ac:picMkLst>
            <pc:docMk/>
            <pc:sldMk cId="1762072195" sldId="274"/>
            <ac:picMk id="3" creationId="{1C4D3BAD-74D2-4937-B6B3-5F6898132BD8}"/>
          </ac:picMkLst>
        </pc:picChg>
        <pc:picChg chg="add mod">
          <ac:chgData name="Sarah Gothard" userId="0e53f415fda5f162" providerId="LiveId" clId="{45B24E9C-BE83-4C2C-A12F-8105251D13DC}" dt="2021-05-21T16:41:11.308" v="20" actId="26606"/>
          <ac:picMkLst>
            <pc:docMk/>
            <pc:sldMk cId="1762072195" sldId="274"/>
            <ac:picMk id="5" creationId="{597463F2-1790-49BE-8BA9-2EA3C6A5A64F}"/>
          </ac:picMkLst>
        </pc:picChg>
      </pc:sldChg>
      <pc:sldChg chg="addSp delSp modSp add mod setBg delDesignElem">
        <pc:chgData name="Sarah Gothard" userId="0e53f415fda5f162" providerId="LiveId" clId="{45B24E9C-BE83-4C2C-A12F-8105251D13DC}" dt="2021-05-21T16:41:36.180" v="22" actId="26606"/>
        <pc:sldMkLst>
          <pc:docMk/>
          <pc:sldMk cId="1640596878" sldId="275"/>
        </pc:sldMkLst>
        <pc:spChg chg="ord">
          <ac:chgData name="Sarah Gothard" userId="0e53f415fda5f162" providerId="LiveId" clId="{45B24E9C-BE83-4C2C-A12F-8105251D13DC}" dt="2021-05-21T16:41:36.180" v="22" actId="26606"/>
          <ac:spMkLst>
            <pc:docMk/>
            <pc:sldMk cId="1640596878" sldId="275"/>
            <ac:spMk id="4" creationId="{734DF08B-C78F-4DB2-8B25-0250E898880A}"/>
          </ac:spMkLst>
        </pc:spChg>
        <pc:spChg chg="add">
          <ac:chgData name="Sarah Gothard" userId="0e53f415fda5f162" providerId="LiveId" clId="{45B24E9C-BE83-4C2C-A12F-8105251D13DC}" dt="2021-05-21T16:41:36.180" v="22" actId="26606"/>
          <ac:spMkLst>
            <pc:docMk/>
            <pc:sldMk cId="1640596878" sldId="275"/>
            <ac:spMk id="9" creationId="{32BC26D8-82FB-445E-AA49-62A77D7C1EE0}"/>
          </ac:spMkLst>
        </pc:spChg>
        <pc:spChg chg="add">
          <ac:chgData name="Sarah Gothard" userId="0e53f415fda5f162" providerId="LiveId" clId="{45B24E9C-BE83-4C2C-A12F-8105251D13DC}" dt="2021-05-21T16:41:36.180" v="22" actId="26606"/>
          <ac:spMkLst>
            <pc:docMk/>
            <pc:sldMk cId="1640596878" sldId="275"/>
            <ac:spMk id="11" creationId="{CB44330D-EA18-4254-AA95-EB49948539B8}"/>
          </ac:spMkLst>
        </pc:spChg>
        <pc:spChg chg="del">
          <ac:chgData name="Sarah Gothard" userId="0e53f415fda5f162" providerId="LiveId" clId="{45B24E9C-BE83-4C2C-A12F-8105251D13DC}" dt="2021-05-21T16:40:16.787" v="6"/>
          <ac:spMkLst>
            <pc:docMk/>
            <pc:sldMk cId="1640596878" sldId="275"/>
            <ac:spMk id="72" creationId="{32BC26D8-82FB-445E-AA49-62A77D7C1EE0}"/>
          </ac:spMkLst>
        </pc:spChg>
        <pc:spChg chg="del">
          <ac:chgData name="Sarah Gothard" userId="0e53f415fda5f162" providerId="LiveId" clId="{45B24E9C-BE83-4C2C-A12F-8105251D13DC}" dt="2021-05-21T16:40:16.787" v="6"/>
          <ac:spMkLst>
            <pc:docMk/>
            <pc:sldMk cId="1640596878" sldId="275"/>
            <ac:spMk id="74" creationId="{CB44330D-EA18-4254-AA95-EB49948539B8}"/>
          </ac:spMkLst>
        </pc:spChg>
        <pc:picChg chg="add mod">
          <ac:chgData name="Sarah Gothard" userId="0e53f415fda5f162" providerId="LiveId" clId="{45B24E9C-BE83-4C2C-A12F-8105251D13DC}" dt="2021-05-21T16:41:36.180" v="22" actId="26606"/>
          <ac:picMkLst>
            <pc:docMk/>
            <pc:sldMk cId="1640596878" sldId="275"/>
            <ac:picMk id="3" creationId="{FFD9C75D-481A-481B-AE2C-C8030E299F17}"/>
          </ac:picMkLst>
        </pc:picChg>
      </pc:sldChg>
      <pc:sldChg chg="del">
        <pc:chgData name="Sarah Gothard" userId="0e53f415fda5f162" providerId="LiveId" clId="{45B24E9C-BE83-4C2C-A12F-8105251D13DC}" dt="2021-05-21T16:40:15.543" v="4" actId="47"/>
        <pc:sldMkLst>
          <pc:docMk/>
          <pc:sldMk cId="873706027" sldId="276"/>
        </pc:sldMkLst>
      </pc:sldChg>
      <pc:sldChg chg="addSp delSp modSp add mod setBg delDesignElem">
        <pc:chgData name="Sarah Gothard" userId="0e53f415fda5f162" providerId="LiveId" clId="{45B24E9C-BE83-4C2C-A12F-8105251D13DC}" dt="2021-05-21T16:42:03.371" v="24" actId="26606"/>
        <pc:sldMkLst>
          <pc:docMk/>
          <pc:sldMk cId="1587650391" sldId="276"/>
        </pc:sldMkLst>
        <pc:spChg chg="ord">
          <ac:chgData name="Sarah Gothard" userId="0e53f415fda5f162" providerId="LiveId" clId="{45B24E9C-BE83-4C2C-A12F-8105251D13DC}" dt="2021-05-21T16:42:03.371" v="24" actId="26606"/>
          <ac:spMkLst>
            <pc:docMk/>
            <pc:sldMk cId="1587650391" sldId="276"/>
            <ac:spMk id="4" creationId="{734DF08B-C78F-4DB2-8B25-0250E898880A}"/>
          </ac:spMkLst>
        </pc:spChg>
        <pc:spChg chg="add">
          <ac:chgData name="Sarah Gothard" userId="0e53f415fda5f162" providerId="LiveId" clId="{45B24E9C-BE83-4C2C-A12F-8105251D13DC}" dt="2021-05-21T16:42:03.371" v="24" actId="26606"/>
          <ac:spMkLst>
            <pc:docMk/>
            <pc:sldMk cId="1587650391" sldId="276"/>
            <ac:spMk id="9" creationId="{32BC26D8-82FB-445E-AA49-62A77D7C1EE0}"/>
          </ac:spMkLst>
        </pc:spChg>
        <pc:spChg chg="add">
          <ac:chgData name="Sarah Gothard" userId="0e53f415fda5f162" providerId="LiveId" clId="{45B24E9C-BE83-4C2C-A12F-8105251D13DC}" dt="2021-05-21T16:42:03.371" v="24" actId="26606"/>
          <ac:spMkLst>
            <pc:docMk/>
            <pc:sldMk cId="1587650391" sldId="276"/>
            <ac:spMk id="11" creationId="{CB44330D-EA18-4254-AA95-EB49948539B8}"/>
          </ac:spMkLst>
        </pc:spChg>
        <pc:spChg chg="del">
          <ac:chgData name="Sarah Gothard" userId="0e53f415fda5f162" providerId="LiveId" clId="{45B24E9C-BE83-4C2C-A12F-8105251D13DC}" dt="2021-05-21T16:40:17.115" v="8"/>
          <ac:spMkLst>
            <pc:docMk/>
            <pc:sldMk cId="1587650391" sldId="276"/>
            <ac:spMk id="72" creationId="{32BC26D8-82FB-445E-AA49-62A77D7C1EE0}"/>
          </ac:spMkLst>
        </pc:spChg>
        <pc:spChg chg="del">
          <ac:chgData name="Sarah Gothard" userId="0e53f415fda5f162" providerId="LiveId" clId="{45B24E9C-BE83-4C2C-A12F-8105251D13DC}" dt="2021-05-21T16:40:17.115" v="8"/>
          <ac:spMkLst>
            <pc:docMk/>
            <pc:sldMk cId="1587650391" sldId="276"/>
            <ac:spMk id="74" creationId="{CB44330D-EA18-4254-AA95-EB49948539B8}"/>
          </ac:spMkLst>
        </pc:spChg>
        <pc:picChg chg="add mod">
          <ac:chgData name="Sarah Gothard" userId="0e53f415fda5f162" providerId="LiveId" clId="{45B24E9C-BE83-4C2C-A12F-8105251D13DC}" dt="2021-05-21T16:42:03.371" v="24" actId="26606"/>
          <ac:picMkLst>
            <pc:docMk/>
            <pc:sldMk cId="1587650391" sldId="276"/>
            <ac:picMk id="3" creationId="{BFCEA379-029A-47FA-A14A-51EE8C60F8BD}"/>
          </ac:picMkLst>
        </pc:picChg>
      </pc:sldChg>
      <pc:sldChg chg="del">
        <pc:chgData name="Sarah Gothard" userId="0e53f415fda5f162" providerId="LiveId" clId="{45B24E9C-BE83-4C2C-A12F-8105251D13DC}" dt="2021-05-21T16:40:15.543" v="4" actId="47"/>
        <pc:sldMkLst>
          <pc:docMk/>
          <pc:sldMk cId="549041895" sldId="277"/>
        </pc:sldMkLst>
      </pc:sldChg>
      <pc:sldChg chg="addSp delSp modSp add mod setBg delDesignElem">
        <pc:chgData name="Sarah Gothard" userId="0e53f415fda5f162" providerId="LiveId" clId="{45B24E9C-BE83-4C2C-A12F-8105251D13DC}" dt="2021-05-21T16:42:50.907" v="26" actId="26606"/>
        <pc:sldMkLst>
          <pc:docMk/>
          <pc:sldMk cId="3448642960" sldId="277"/>
        </pc:sldMkLst>
        <pc:spChg chg="ord">
          <ac:chgData name="Sarah Gothard" userId="0e53f415fda5f162" providerId="LiveId" clId="{45B24E9C-BE83-4C2C-A12F-8105251D13DC}" dt="2021-05-21T16:42:50.907" v="26" actId="26606"/>
          <ac:spMkLst>
            <pc:docMk/>
            <pc:sldMk cId="3448642960" sldId="277"/>
            <ac:spMk id="4" creationId="{734DF08B-C78F-4DB2-8B25-0250E898880A}"/>
          </ac:spMkLst>
        </pc:spChg>
        <pc:spChg chg="add">
          <ac:chgData name="Sarah Gothard" userId="0e53f415fda5f162" providerId="LiveId" clId="{45B24E9C-BE83-4C2C-A12F-8105251D13DC}" dt="2021-05-21T16:42:50.907" v="26" actId="26606"/>
          <ac:spMkLst>
            <pc:docMk/>
            <pc:sldMk cId="3448642960" sldId="277"/>
            <ac:spMk id="9" creationId="{32BC26D8-82FB-445E-AA49-62A77D7C1EE0}"/>
          </ac:spMkLst>
        </pc:spChg>
        <pc:spChg chg="add">
          <ac:chgData name="Sarah Gothard" userId="0e53f415fda5f162" providerId="LiveId" clId="{45B24E9C-BE83-4C2C-A12F-8105251D13DC}" dt="2021-05-21T16:42:50.907" v="26" actId="26606"/>
          <ac:spMkLst>
            <pc:docMk/>
            <pc:sldMk cId="3448642960" sldId="277"/>
            <ac:spMk id="11" creationId="{CB44330D-EA18-4254-AA95-EB49948539B8}"/>
          </ac:spMkLst>
        </pc:spChg>
        <pc:spChg chg="del">
          <ac:chgData name="Sarah Gothard" userId="0e53f415fda5f162" providerId="LiveId" clId="{45B24E9C-BE83-4C2C-A12F-8105251D13DC}" dt="2021-05-21T16:40:17.450" v="10"/>
          <ac:spMkLst>
            <pc:docMk/>
            <pc:sldMk cId="3448642960" sldId="277"/>
            <ac:spMk id="72" creationId="{32BC26D8-82FB-445E-AA49-62A77D7C1EE0}"/>
          </ac:spMkLst>
        </pc:spChg>
        <pc:spChg chg="del">
          <ac:chgData name="Sarah Gothard" userId="0e53f415fda5f162" providerId="LiveId" clId="{45B24E9C-BE83-4C2C-A12F-8105251D13DC}" dt="2021-05-21T16:40:17.450" v="10"/>
          <ac:spMkLst>
            <pc:docMk/>
            <pc:sldMk cId="3448642960" sldId="277"/>
            <ac:spMk id="74" creationId="{CB44330D-EA18-4254-AA95-EB49948539B8}"/>
          </ac:spMkLst>
        </pc:spChg>
        <pc:picChg chg="add mod">
          <ac:chgData name="Sarah Gothard" userId="0e53f415fda5f162" providerId="LiveId" clId="{45B24E9C-BE83-4C2C-A12F-8105251D13DC}" dt="2021-05-21T16:42:50.907" v="26" actId="26606"/>
          <ac:picMkLst>
            <pc:docMk/>
            <pc:sldMk cId="3448642960" sldId="277"/>
            <ac:picMk id="3" creationId="{B358D07E-133F-4549-BFC8-D923F7FD6F17}"/>
          </ac:picMkLst>
        </pc:picChg>
      </pc:sldChg>
      <pc:sldChg chg="del">
        <pc:chgData name="Sarah Gothard" userId="0e53f415fda5f162" providerId="LiveId" clId="{45B24E9C-BE83-4C2C-A12F-8105251D13DC}" dt="2021-05-21T16:40:15.543" v="4" actId="47"/>
        <pc:sldMkLst>
          <pc:docMk/>
          <pc:sldMk cId="2320774747" sldId="278"/>
        </pc:sldMkLst>
      </pc:sldChg>
      <pc:sldChg chg="addSp delSp modSp add mod setBg delDesignElem">
        <pc:chgData name="Sarah Gothard" userId="0e53f415fda5f162" providerId="LiveId" clId="{45B24E9C-BE83-4C2C-A12F-8105251D13DC}" dt="2021-05-21T16:43:09.173" v="28" actId="26606"/>
        <pc:sldMkLst>
          <pc:docMk/>
          <pc:sldMk cId="3194815519" sldId="278"/>
        </pc:sldMkLst>
        <pc:spChg chg="ord">
          <ac:chgData name="Sarah Gothard" userId="0e53f415fda5f162" providerId="LiveId" clId="{45B24E9C-BE83-4C2C-A12F-8105251D13DC}" dt="2021-05-21T16:43:09.173" v="28" actId="26606"/>
          <ac:spMkLst>
            <pc:docMk/>
            <pc:sldMk cId="3194815519" sldId="278"/>
            <ac:spMk id="4" creationId="{734DF08B-C78F-4DB2-8B25-0250E898880A}"/>
          </ac:spMkLst>
        </pc:spChg>
        <pc:spChg chg="add">
          <ac:chgData name="Sarah Gothard" userId="0e53f415fda5f162" providerId="LiveId" clId="{45B24E9C-BE83-4C2C-A12F-8105251D13DC}" dt="2021-05-21T16:43:09.173" v="28" actId="26606"/>
          <ac:spMkLst>
            <pc:docMk/>
            <pc:sldMk cId="3194815519" sldId="278"/>
            <ac:spMk id="9" creationId="{32BC26D8-82FB-445E-AA49-62A77D7C1EE0}"/>
          </ac:spMkLst>
        </pc:spChg>
        <pc:spChg chg="add">
          <ac:chgData name="Sarah Gothard" userId="0e53f415fda5f162" providerId="LiveId" clId="{45B24E9C-BE83-4C2C-A12F-8105251D13DC}" dt="2021-05-21T16:43:09.173" v="28" actId="26606"/>
          <ac:spMkLst>
            <pc:docMk/>
            <pc:sldMk cId="3194815519" sldId="278"/>
            <ac:spMk id="11" creationId="{CB44330D-EA18-4254-AA95-EB49948539B8}"/>
          </ac:spMkLst>
        </pc:spChg>
        <pc:spChg chg="del">
          <ac:chgData name="Sarah Gothard" userId="0e53f415fda5f162" providerId="LiveId" clId="{45B24E9C-BE83-4C2C-A12F-8105251D13DC}" dt="2021-05-21T16:40:17.707" v="12"/>
          <ac:spMkLst>
            <pc:docMk/>
            <pc:sldMk cId="3194815519" sldId="278"/>
            <ac:spMk id="72" creationId="{32BC26D8-82FB-445E-AA49-62A77D7C1EE0}"/>
          </ac:spMkLst>
        </pc:spChg>
        <pc:spChg chg="del">
          <ac:chgData name="Sarah Gothard" userId="0e53f415fda5f162" providerId="LiveId" clId="{45B24E9C-BE83-4C2C-A12F-8105251D13DC}" dt="2021-05-21T16:40:17.707" v="12"/>
          <ac:spMkLst>
            <pc:docMk/>
            <pc:sldMk cId="3194815519" sldId="278"/>
            <ac:spMk id="74" creationId="{CB44330D-EA18-4254-AA95-EB49948539B8}"/>
          </ac:spMkLst>
        </pc:spChg>
        <pc:picChg chg="add mod">
          <ac:chgData name="Sarah Gothard" userId="0e53f415fda5f162" providerId="LiveId" clId="{45B24E9C-BE83-4C2C-A12F-8105251D13DC}" dt="2021-05-21T16:43:09.173" v="28" actId="26606"/>
          <ac:picMkLst>
            <pc:docMk/>
            <pc:sldMk cId="3194815519" sldId="278"/>
            <ac:picMk id="3" creationId="{09EE6854-4EEA-4779-B381-C8F1886FE187}"/>
          </ac:picMkLst>
        </pc:picChg>
      </pc:sldChg>
      <pc:sldChg chg="addSp delSp modSp add mod ord setBg delDesignElem">
        <pc:chgData name="Sarah Gothard" userId="0e53f415fda5f162" providerId="LiveId" clId="{45B24E9C-BE83-4C2C-A12F-8105251D13DC}" dt="2021-05-21T16:44:21.618" v="39"/>
        <pc:sldMkLst>
          <pc:docMk/>
          <pc:sldMk cId="528721976" sldId="279"/>
        </pc:sldMkLst>
        <pc:spChg chg="ord">
          <ac:chgData name="Sarah Gothard" userId="0e53f415fda5f162" providerId="LiveId" clId="{45B24E9C-BE83-4C2C-A12F-8105251D13DC}" dt="2021-05-21T16:43:31.634" v="33" actId="26606"/>
          <ac:spMkLst>
            <pc:docMk/>
            <pc:sldMk cId="528721976" sldId="279"/>
            <ac:spMk id="4" creationId="{734DF08B-C78F-4DB2-8B25-0250E898880A}"/>
          </ac:spMkLst>
        </pc:spChg>
        <pc:spChg chg="add">
          <ac:chgData name="Sarah Gothard" userId="0e53f415fda5f162" providerId="LiveId" clId="{45B24E9C-BE83-4C2C-A12F-8105251D13DC}" dt="2021-05-21T16:43:31.634" v="33" actId="26606"/>
          <ac:spMkLst>
            <pc:docMk/>
            <pc:sldMk cId="528721976" sldId="279"/>
            <ac:spMk id="9" creationId="{32BC26D8-82FB-445E-AA49-62A77D7C1EE0}"/>
          </ac:spMkLst>
        </pc:spChg>
        <pc:spChg chg="add">
          <ac:chgData name="Sarah Gothard" userId="0e53f415fda5f162" providerId="LiveId" clId="{45B24E9C-BE83-4C2C-A12F-8105251D13DC}" dt="2021-05-21T16:43:31.634" v="33" actId="26606"/>
          <ac:spMkLst>
            <pc:docMk/>
            <pc:sldMk cId="528721976" sldId="279"/>
            <ac:spMk id="11" creationId="{CB44330D-EA18-4254-AA95-EB49948539B8}"/>
          </ac:spMkLst>
        </pc:spChg>
        <pc:spChg chg="del">
          <ac:chgData name="Sarah Gothard" userId="0e53f415fda5f162" providerId="LiveId" clId="{45B24E9C-BE83-4C2C-A12F-8105251D13DC}" dt="2021-05-21T16:40:17.930" v="14"/>
          <ac:spMkLst>
            <pc:docMk/>
            <pc:sldMk cId="528721976" sldId="279"/>
            <ac:spMk id="72" creationId="{32BC26D8-82FB-445E-AA49-62A77D7C1EE0}"/>
          </ac:spMkLst>
        </pc:spChg>
        <pc:spChg chg="del">
          <ac:chgData name="Sarah Gothard" userId="0e53f415fda5f162" providerId="LiveId" clId="{45B24E9C-BE83-4C2C-A12F-8105251D13DC}" dt="2021-05-21T16:40:17.930" v="14"/>
          <ac:spMkLst>
            <pc:docMk/>
            <pc:sldMk cId="528721976" sldId="279"/>
            <ac:spMk id="74" creationId="{CB44330D-EA18-4254-AA95-EB49948539B8}"/>
          </ac:spMkLst>
        </pc:spChg>
        <pc:picChg chg="add mod">
          <ac:chgData name="Sarah Gothard" userId="0e53f415fda5f162" providerId="LiveId" clId="{45B24E9C-BE83-4C2C-A12F-8105251D13DC}" dt="2021-05-21T16:43:31.634" v="33" actId="26606"/>
          <ac:picMkLst>
            <pc:docMk/>
            <pc:sldMk cId="528721976" sldId="279"/>
            <ac:picMk id="3" creationId="{68C8B2AD-3533-4FD9-AD4F-F2974CF94FDE}"/>
          </ac:picMkLst>
        </pc:picChg>
      </pc:sldChg>
      <pc:sldChg chg="delSp add del setBg delDesignElem">
        <pc:chgData name="Sarah Gothard" userId="0e53f415fda5f162" providerId="LiveId" clId="{45B24E9C-BE83-4C2C-A12F-8105251D13DC}" dt="2021-05-21T16:46:06.470" v="49" actId="47"/>
        <pc:sldMkLst>
          <pc:docMk/>
          <pc:sldMk cId="581985817" sldId="280"/>
        </pc:sldMkLst>
        <pc:spChg chg="del">
          <ac:chgData name="Sarah Gothard" userId="0e53f415fda5f162" providerId="LiveId" clId="{45B24E9C-BE83-4C2C-A12F-8105251D13DC}" dt="2021-05-21T16:40:18.136" v="16"/>
          <ac:spMkLst>
            <pc:docMk/>
            <pc:sldMk cId="581985817" sldId="280"/>
            <ac:spMk id="72" creationId="{32BC26D8-82FB-445E-AA49-62A77D7C1EE0}"/>
          </ac:spMkLst>
        </pc:spChg>
        <pc:spChg chg="del">
          <ac:chgData name="Sarah Gothard" userId="0e53f415fda5f162" providerId="LiveId" clId="{45B24E9C-BE83-4C2C-A12F-8105251D13DC}" dt="2021-05-21T16:40:18.136" v="16"/>
          <ac:spMkLst>
            <pc:docMk/>
            <pc:sldMk cId="581985817" sldId="280"/>
            <ac:spMk id="74" creationId="{CB44330D-EA18-4254-AA95-EB49948539B8}"/>
          </ac:spMkLst>
        </pc:spChg>
      </pc:sldChg>
      <pc:sldChg chg="delSp add del setBg delDesignElem">
        <pc:chgData name="Sarah Gothard" userId="0e53f415fda5f162" providerId="LiveId" clId="{45B24E9C-BE83-4C2C-A12F-8105251D13DC}" dt="2021-05-21T16:46:07.072" v="50" actId="47"/>
        <pc:sldMkLst>
          <pc:docMk/>
          <pc:sldMk cId="3004578878" sldId="281"/>
        </pc:sldMkLst>
        <pc:spChg chg="del">
          <ac:chgData name="Sarah Gothard" userId="0e53f415fda5f162" providerId="LiveId" clId="{45B24E9C-BE83-4C2C-A12F-8105251D13DC}" dt="2021-05-21T16:40:18.367" v="18"/>
          <ac:spMkLst>
            <pc:docMk/>
            <pc:sldMk cId="3004578878" sldId="281"/>
            <ac:spMk id="72" creationId="{32BC26D8-82FB-445E-AA49-62A77D7C1EE0}"/>
          </ac:spMkLst>
        </pc:spChg>
        <pc:spChg chg="del">
          <ac:chgData name="Sarah Gothard" userId="0e53f415fda5f162" providerId="LiveId" clId="{45B24E9C-BE83-4C2C-A12F-8105251D13DC}" dt="2021-05-21T16:40:18.367" v="18"/>
          <ac:spMkLst>
            <pc:docMk/>
            <pc:sldMk cId="3004578878" sldId="281"/>
            <ac:spMk id="74" creationId="{CB44330D-EA18-4254-AA95-EB49948539B8}"/>
          </ac:spMkLst>
        </pc:spChg>
      </pc:sldChg>
      <pc:sldChg chg="addSp modSp add mod setBg">
        <pc:chgData name="Sarah Gothard" userId="0e53f415fda5f162" providerId="LiveId" clId="{45B24E9C-BE83-4C2C-A12F-8105251D13DC}" dt="2021-05-21T16:44:06.039" v="35" actId="26606"/>
        <pc:sldMkLst>
          <pc:docMk/>
          <pc:sldMk cId="451887849" sldId="282"/>
        </pc:sldMkLst>
        <pc:spChg chg="ord">
          <ac:chgData name="Sarah Gothard" userId="0e53f415fda5f162" providerId="LiveId" clId="{45B24E9C-BE83-4C2C-A12F-8105251D13DC}" dt="2021-05-21T16:44:06.039" v="35" actId="26606"/>
          <ac:spMkLst>
            <pc:docMk/>
            <pc:sldMk cId="451887849" sldId="282"/>
            <ac:spMk id="4" creationId="{734DF08B-C78F-4DB2-8B25-0250E898880A}"/>
          </ac:spMkLst>
        </pc:spChg>
        <pc:spChg chg="add">
          <ac:chgData name="Sarah Gothard" userId="0e53f415fda5f162" providerId="LiveId" clId="{45B24E9C-BE83-4C2C-A12F-8105251D13DC}" dt="2021-05-21T16:44:06.039" v="35" actId="26606"/>
          <ac:spMkLst>
            <pc:docMk/>
            <pc:sldMk cId="451887849" sldId="282"/>
            <ac:spMk id="9" creationId="{32BC26D8-82FB-445E-AA49-62A77D7C1EE0}"/>
          </ac:spMkLst>
        </pc:spChg>
        <pc:spChg chg="add">
          <ac:chgData name="Sarah Gothard" userId="0e53f415fda5f162" providerId="LiveId" clId="{45B24E9C-BE83-4C2C-A12F-8105251D13DC}" dt="2021-05-21T16:44:06.039" v="35" actId="26606"/>
          <ac:spMkLst>
            <pc:docMk/>
            <pc:sldMk cId="451887849" sldId="282"/>
            <ac:spMk id="11" creationId="{CB44330D-EA18-4254-AA95-EB49948539B8}"/>
          </ac:spMkLst>
        </pc:spChg>
        <pc:picChg chg="add mod">
          <ac:chgData name="Sarah Gothard" userId="0e53f415fda5f162" providerId="LiveId" clId="{45B24E9C-BE83-4C2C-A12F-8105251D13DC}" dt="2021-05-21T16:44:06.039" v="35" actId="26606"/>
          <ac:picMkLst>
            <pc:docMk/>
            <pc:sldMk cId="451887849" sldId="282"/>
            <ac:picMk id="3" creationId="{C6B7F6FD-8085-43BB-813A-6C2705F5F78F}"/>
          </ac:picMkLst>
        </pc:picChg>
      </pc:sldChg>
      <pc:sldChg chg="addSp modSp add mod setBg">
        <pc:chgData name="Sarah Gothard" userId="0e53f415fda5f162" providerId="LiveId" clId="{45B24E9C-BE83-4C2C-A12F-8105251D13DC}" dt="2021-05-21T16:45:11.225" v="41" actId="26606"/>
        <pc:sldMkLst>
          <pc:docMk/>
          <pc:sldMk cId="3807158265" sldId="283"/>
        </pc:sldMkLst>
        <pc:spChg chg="ord">
          <ac:chgData name="Sarah Gothard" userId="0e53f415fda5f162" providerId="LiveId" clId="{45B24E9C-BE83-4C2C-A12F-8105251D13DC}" dt="2021-05-21T16:45:11.225" v="41" actId="26606"/>
          <ac:spMkLst>
            <pc:docMk/>
            <pc:sldMk cId="3807158265" sldId="283"/>
            <ac:spMk id="4" creationId="{734DF08B-C78F-4DB2-8B25-0250E898880A}"/>
          </ac:spMkLst>
        </pc:spChg>
        <pc:spChg chg="add">
          <ac:chgData name="Sarah Gothard" userId="0e53f415fda5f162" providerId="LiveId" clId="{45B24E9C-BE83-4C2C-A12F-8105251D13DC}" dt="2021-05-21T16:45:11.225" v="41" actId="26606"/>
          <ac:spMkLst>
            <pc:docMk/>
            <pc:sldMk cId="3807158265" sldId="283"/>
            <ac:spMk id="9" creationId="{32BC26D8-82FB-445E-AA49-62A77D7C1EE0}"/>
          </ac:spMkLst>
        </pc:spChg>
        <pc:spChg chg="add">
          <ac:chgData name="Sarah Gothard" userId="0e53f415fda5f162" providerId="LiveId" clId="{45B24E9C-BE83-4C2C-A12F-8105251D13DC}" dt="2021-05-21T16:45:11.225" v="41" actId="26606"/>
          <ac:spMkLst>
            <pc:docMk/>
            <pc:sldMk cId="3807158265" sldId="283"/>
            <ac:spMk id="11" creationId="{CB44330D-EA18-4254-AA95-EB49948539B8}"/>
          </ac:spMkLst>
        </pc:spChg>
        <pc:picChg chg="add mod">
          <ac:chgData name="Sarah Gothard" userId="0e53f415fda5f162" providerId="LiveId" clId="{45B24E9C-BE83-4C2C-A12F-8105251D13DC}" dt="2021-05-21T16:45:11.225" v="41" actId="26606"/>
          <ac:picMkLst>
            <pc:docMk/>
            <pc:sldMk cId="3807158265" sldId="283"/>
            <ac:picMk id="3" creationId="{14ECF0F9-DF78-4548-A052-F0C92BAD36E0}"/>
          </ac:picMkLst>
        </pc:picChg>
      </pc:sldChg>
      <pc:sldChg chg="addSp delSp modSp add mod setBg">
        <pc:chgData name="Sarah Gothard" userId="0e53f415fda5f162" providerId="LiveId" clId="{45B24E9C-BE83-4C2C-A12F-8105251D13DC}" dt="2021-05-21T16:45:48.343" v="45" actId="26606"/>
        <pc:sldMkLst>
          <pc:docMk/>
          <pc:sldMk cId="2593803836" sldId="284"/>
        </pc:sldMkLst>
        <pc:spChg chg="ord">
          <ac:chgData name="Sarah Gothard" userId="0e53f415fda5f162" providerId="LiveId" clId="{45B24E9C-BE83-4C2C-A12F-8105251D13DC}" dt="2021-05-21T16:45:48.343" v="45" actId="26606"/>
          <ac:spMkLst>
            <pc:docMk/>
            <pc:sldMk cId="2593803836" sldId="284"/>
            <ac:spMk id="4" creationId="{734DF08B-C78F-4DB2-8B25-0250E898880A}"/>
          </ac:spMkLst>
        </pc:spChg>
        <pc:spChg chg="add">
          <ac:chgData name="Sarah Gothard" userId="0e53f415fda5f162" providerId="LiveId" clId="{45B24E9C-BE83-4C2C-A12F-8105251D13DC}" dt="2021-05-21T16:45:48.343" v="45" actId="26606"/>
          <ac:spMkLst>
            <pc:docMk/>
            <pc:sldMk cId="2593803836" sldId="284"/>
            <ac:spMk id="11" creationId="{32BC26D8-82FB-445E-AA49-62A77D7C1EE0}"/>
          </ac:spMkLst>
        </pc:spChg>
        <pc:spChg chg="add">
          <ac:chgData name="Sarah Gothard" userId="0e53f415fda5f162" providerId="LiveId" clId="{45B24E9C-BE83-4C2C-A12F-8105251D13DC}" dt="2021-05-21T16:45:48.343" v="45" actId="26606"/>
          <ac:spMkLst>
            <pc:docMk/>
            <pc:sldMk cId="2593803836" sldId="284"/>
            <ac:spMk id="13" creationId="{CB44330D-EA18-4254-AA95-EB49948539B8}"/>
          </ac:spMkLst>
        </pc:spChg>
        <pc:picChg chg="add del">
          <ac:chgData name="Sarah Gothard" userId="0e53f415fda5f162" providerId="LiveId" clId="{45B24E9C-BE83-4C2C-A12F-8105251D13DC}" dt="2021-05-21T16:45:26.507" v="43" actId="22"/>
          <ac:picMkLst>
            <pc:docMk/>
            <pc:sldMk cId="2593803836" sldId="284"/>
            <ac:picMk id="3" creationId="{78E78BB7-6A3E-4DE2-9FB6-1594BD4BF2AC}"/>
          </ac:picMkLst>
        </pc:picChg>
        <pc:picChg chg="add mod">
          <ac:chgData name="Sarah Gothard" userId="0e53f415fda5f162" providerId="LiveId" clId="{45B24E9C-BE83-4C2C-A12F-8105251D13DC}" dt="2021-05-21T16:45:48.343" v="45" actId="26606"/>
          <ac:picMkLst>
            <pc:docMk/>
            <pc:sldMk cId="2593803836" sldId="284"/>
            <ac:picMk id="6" creationId="{8C792BA4-5C3D-4896-A52C-23824FDD9E87}"/>
          </ac:picMkLst>
        </pc:picChg>
      </pc:sldChg>
      <pc:sldChg chg="add ord">
        <pc:chgData name="Sarah Gothard" userId="0e53f415fda5f162" providerId="LiveId" clId="{45B24E9C-BE83-4C2C-A12F-8105251D13DC}" dt="2021-05-21T16:44:21.618" v="39"/>
        <pc:sldMkLst>
          <pc:docMk/>
          <pc:sldMk cId="545765346" sldId="285"/>
        </pc:sldMkLst>
      </pc:sldChg>
      <pc:sldChg chg="add">
        <pc:chgData name="Sarah Gothard" userId="0e53f415fda5f162" providerId="LiveId" clId="{45B24E9C-BE83-4C2C-A12F-8105251D13DC}" dt="2021-05-21T16:44:14.233" v="37" actId="2890"/>
        <pc:sldMkLst>
          <pc:docMk/>
          <pc:sldMk cId="877607527" sldId="286"/>
        </pc:sldMkLst>
      </pc:sldChg>
      <pc:sldChg chg="addSp delSp add mod setBg delDesignElem">
        <pc:chgData name="Sarah Gothard" userId="0e53f415fda5f162" providerId="LiveId" clId="{45B24E9C-BE83-4C2C-A12F-8105251D13DC}" dt="2021-05-21T16:45:55.766" v="48" actId="26606"/>
        <pc:sldMkLst>
          <pc:docMk/>
          <pc:sldMk cId="3800904720" sldId="287"/>
        </pc:sldMkLst>
        <pc:spChg chg="add">
          <ac:chgData name="Sarah Gothard" userId="0e53f415fda5f162" providerId="LiveId" clId="{45B24E9C-BE83-4C2C-A12F-8105251D13DC}" dt="2021-05-21T16:45:55.766" v="48" actId="26606"/>
          <ac:spMkLst>
            <pc:docMk/>
            <pc:sldMk cId="3800904720" sldId="287"/>
            <ac:spMk id="6" creationId="{32BC26D8-82FB-445E-AA49-62A77D7C1EE0}"/>
          </ac:spMkLst>
        </pc:spChg>
        <pc:spChg chg="add">
          <ac:chgData name="Sarah Gothard" userId="0e53f415fda5f162" providerId="LiveId" clId="{45B24E9C-BE83-4C2C-A12F-8105251D13DC}" dt="2021-05-21T16:45:55.766" v="48" actId="26606"/>
          <ac:spMkLst>
            <pc:docMk/>
            <pc:sldMk cId="3800904720" sldId="287"/>
            <ac:spMk id="7" creationId="{CB44330D-EA18-4254-AA95-EB49948539B8}"/>
          </ac:spMkLst>
        </pc:spChg>
        <pc:spChg chg="del">
          <ac:chgData name="Sarah Gothard" userId="0e53f415fda5f162" providerId="LiveId" clId="{45B24E9C-BE83-4C2C-A12F-8105251D13DC}" dt="2021-05-21T16:45:53.729" v="47"/>
          <ac:spMkLst>
            <pc:docMk/>
            <pc:sldMk cId="3800904720" sldId="287"/>
            <ac:spMk id="9" creationId="{32BC26D8-82FB-445E-AA49-62A77D7C1EE0}"/>
          </ac:spMkLst>
        </pc:spChg>
        <pc:spChg chg="del">
          <ac:chgData name="Sarah Gothard" userId="0e53f415fda5f162" providerId="LiveId" clId="{45B24E9C-BE83-4C2C-A12F-8105251D13DC}" dt="2021-05-21T16:45:53.729" v="47"/>
          <ac:spMkLst>
            <pc:docMk/>
            <pc:sldMk cId="3800904720" sldId="287"/>
            <ac:spMk id="11" creationId="{CB44330D-EA18-4254-AA95-EB49948539B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5/21/2021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5/21/2021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5/21/2021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9B583F-54DF-47BA-9424-F6BBFC27E4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11120"/>
            <a:ext cx="10905066" cy="163576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8C8B2AD-3533-4FD9-AD4F-F2974CF94F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287219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4ECF0F9-DF78-4548-A052-F0C92BAD36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75470"/>
            <a:ext cx="10905066" cy="550705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071582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C792BA4-5C3D-4896-A52C-23824FDD9E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68" y="643467"/>
            <a:ext cx="10175464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938038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8C8B2AD-3533-4FD9-AD4F-F2974CF94F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00904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97463F2-1790-49BE-8BA9-2EA3C6A5A6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27" y="643467"/>
            <a:ext cx="107653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62072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D9C75D-481A-481B-AE2C-C8030E299F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40596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FCEA379-029A-47FA-A14A-51EE8C60F8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87650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358D07E-133F-4549-BFC8-D923F7FD6F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48642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9EE6854-4EEA-4779-B381-C8F1886FE1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47766"/>
            <a:ext cx="10905066" cy="316246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94815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8C8B2AD-3533-4FD9-AD4F-F2974CF94F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77607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6B7F6FD-8085-43BB-813A-6C2705F5F7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51887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9EE6854-4EEA-4779-B381-C8F1886FE1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47766"/>
            <a:ext cx="10905066" cy="316246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45765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21</cp:revision>
  <dcterms:created xsi:type="dcterms:W3CDTF">2019-10-03T18:26:20Z</dcterms:created>
  <dcterms:modified xsi:type="dcterms:W3CDTF">2021-05-21T16:46:08Z</dcterms:modified>
</cp:coreProperties>
</file>