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59" r:id="rId4"/>
    <p:sldId id="260" r:id="rId5"/>
    <p:sldId id="262" r:id="rId6"/>
    <p:sldId id="261" r:id="rId7"/>
    <p:sldId id="263" r:id="rId8"/>
    <p:sldId id="264" r:id="rId9"/>
    <p:sldId id="265" r:id="rId10"/>
    <p:sldId id="266" r:id="rId11"/>
    <p:sldId id="267" r:id="rId12"/>
    <p:sldId id="268" r:id="rId13"/>
    <p:sldId id="271" r:id="rId14"/>
    <p:sldId id="272" r:id="rId15"/>
    <p:sldId id="273" r:id="rId16"/>
    <p:sldId id="274" r:id="rId17"/>
    <p:sldId id="275" r:id="rId18"/>
    <p:sldId id="276" r:id="rId19"/>
    <p:sldId id="277" r:id="rId20"/>
    <p:sldId id="269" r:id="rId21"/>
    <p:sldId id="2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DAC0DA-1586-499C-927F-5DA2B8BCAB80}" v="47" dt="2020-01-19T01:52:33.2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334" autoAdjust="0"/>
  </p:normalViewPr>
  <p:slideViewPr>
    <p:cSldViewPr snapToGrid="0">
      <p:cViewPr varScale="1">
        <p:scale>
          <a:sx n="58" d="100"/>
          <a:sy n="58" d="100"/>
        </p:scale>
        <p:origin x="12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B0DAC0DA-1586-499C-927F-5DA2B8BCAB80}"/>
    <pc:docChg chg="custSel mod addSld delSld modSld sldOrd">
      <pc:chgData name="Sarah Gothard" userId="0e53f415fda5f162" providerId="LiveId" clId="{B0DAC0DA-1586-499C-927F-5DA2B8BCAB80}" dt="2020-01-19T01:52:33.219" v="73"/>
      <pc:docMkLst>
        <pc:docMk/>
      </pc:docMkLst>
      <pc:sldChg chg="del">
        <pc:chgData name="Sarah Gothard" userId="0e53f415fda5f162" providerId="LiveId" clId="{B0DAC0DA-1586-499C-927F-5DA2B8BCAB80}" dt="2020-01-19T01:14:59.105" v="0" actId="2696"/>
        <pc:sldMkLst>
          <pc:docMk/>
          <pc:sldMk cId="2232127301" sldId="256"/>
        </pc:sldMkLst>
      </pc:sldChg>
      <pc:sldChg chg="addSp delSp modSp add mod setBg delDesignElem">
        <pc:chgData name="Sarah Gothard" userId="0e53f415fda5f162" providerId="LiveId" clId="{B0DAC0DA-1586-499C-927F-5DA2B8BCAB80}" dt="2020-01-19T01:15:49.543" v="5" actId="26606"/>
        <pc:sldMkLst>
          <pc:docMk/>
          <pc:sldMk cId="2211167003" sldId="257"/>
        </pc:sldMkLst>
        <pc:spChg chg="mod ord">
          <ac:chgData name="Sarah Gothard" userId="0e53f415fda5f162" providerId="LiveId" clId="{B0DAC0DA-1586-499C-927F-5DA2B8BCAB80}" dt="2020-01-19T01:15:49.543" v="5" actId="26606"/>
          <ac:spMkLst>
            <pc:docMk/>
            <pc:sldMk cId="2211167003" sldId="257"/>
            <ac:spMk id="5" creationId="{B35277B3-F2AB-47E8-A410-E4DFF7CB251C}"/>
          </ac:spMkLst>
        </pc:spChg>
        <pc:spChg chg="del">
          <ac:chgData name="Sarah Gothard" userId="0e53f415fda5f162" providerId="LiveId" clId="{B0DAC0DA-1586-499C-927F-5DA2B8BCAB80}" dt="2020-01-19T01:14:59.856" v="2"/>
          <ac:spMkLst>
            <pc:docMk/>
            <pc:sldMk cId="2211167003" sldId="257"/>
            <ac:spMk id="7" creationId="{B9FF99BD-075F-4761-A995-6FC574BD25EA}"/>
          </ac:spMkLst>
        </pc:spChg>
        <pc:spChg chg="del">
          <ac:chgData name="Sarah Gothard" userId="0e53f415fda5f162" providerId="LiveId" clId="{B0DAC0DA-1586-499C-927F-5DA2B8BCAB80}" dt="2020-01-19T01:14:59.856" v="2"/>
          <ac:spMkLst>
            <pc:docMk/>
            <pc:sldMk cId="2211167003" sldId="257"/>
            <ac:spMk id="8" creationId="{A7B21A54-9BA3-4EA9-B460-5A829ADD9051}"/>
          </ac:spMkLst>
        </pc:spChg>
        <pc:spChg chg="del">
          <ac:chgData name="Sarah Gothard" userId="0e53f415fda5f162" providerId="LiveId" clId="{B0DAC0DA-1586-499C-927F-5DA2B8BCAB80}" dt="2020-01-19T01:14:59.856" v="2"/>
          <ac:spMkLst>
            <pc:docMk/>
            <pc:sldMk cId="2211167003" sldId="257"/>
            <ac:spMk id="9" creationId="{6FA8F714-B9D8-488A-8CCA-E9948FF913A9}"/>
          </ac:spMkLst>
        </pc:spChg>
        <pc:spChg chg="add">
          <ac:chgData name="Sarah Gothard" userId="0e53f415fda5f162" providerId="LiveId" clId="{B0DAC0DA-1586-499C-927F-5DA2B8BCAB80}" dt="2020-01-19T01:15:49.543" v="5" actId="26606"/>
          <ac:spMkLst>
            <pc:docMk/>
            <pc:sldMk cId="2211167003" sldId="257"/>
            <ac:spMk id="10" creationId="{32BC26D8-82FB-445E-AA49-62A77D7C1EE0}"/>
          </ac:spMkLst>
        </pc:spChg>
        <pc:spChg chg="add">
          <ac:chgData name="Sarah Gothard" userId="0e53f415fda5f162" providerId="LiveId" clId="{B0DAC0DA-1586-499C-927F-5DA2B8BCAB80}" dt="2020-01-19T01:15:49.543" v="5" actId="26606"/>
          <ac:spMkLst>
            <pc:docMk/>
            <pc:sldMk cId="2211167003" sldId="257"/>
            <ac:spMk id="12" creationId="{CB44330D-EA18-4254-AA95-EB49948539B8}"/>
          </ac:spMkLst>
        </pc:spChg>
        <pc:picChg chg="del">
          <ac:chgData name="Sarah Gothard" userId="0e53f415fda5f162" providerId="LiveId" clId="{B0DAC0DA-1586-499C-927F-5DA2B8BCAB80}" dt="2020-01-19T01:15:19.764" v="3" actId="478"/>
          <ac:picMkLst>
            <pc:docMk/>
            <pc:sldMk cId="2211167003" sldId="257"/>
            <ac:picMk id="2" creationId="{B15C805F-2CC1-4F90-85D2-02E4D537CC29}"/>
          </ac:picMkLst>
        </pc:picChg>
        <pc:picChg chg="add mod">
          <ac:chgData name="Sarah Gothard" userId="0e53f415fda5f162" providerId="LiveId" clId="{B0DAC0DA-1586-499C-927F-5DA2B8BCAB80}" dt="2020-01-19T01:15:49.543" v="5" actId="26606"/>
          <ac:picMkLst>
            <pc:docMk/>
            <pc:sldMk cId="2211167003" sldId="257"/>
            <ac:picMk id="3" creationId="{42316EAB-BEAA-443B-986A-F3EF23CE78F4}"/>
          </ac:picMkLst>
        </pc:picChg>
      </pc:sldChg>
      <pc:sldChg chg="addSp modSp add mod setBg">
        <pc:chgData name="Sarah Gothard" userId="0e53f415fda5f162" providerId="LiveId" clId="{B0DAC0DA-1586-499C-927F-5DA2B8BCAB80}" dt="2020-01-19T01:16:31.293" v="8" actId="26606"/>
        <pc:sldMkLst>
          <pc:docMk/>
          <pc:sldMk cId="2216734229" sldId="258"/>
        </pc:sldMkLst>
        <pc:spChg chg="mod ord">
          <ac:chgData name="Sarah Gothard" userId="0e53f415fda5f162" providerId="LiveId" clId="{B0DAC0DA-1586-499C-927F-5DA2B8BCAB80}" dt="2020-01-19T01:16:31.293" v="8" actId="26606"/>
          <ac:spMkLst>
            <pc:docMk/>
            <pc:sldMk cId="2216734229" sldId="258"/>
            <ac:spMk id="2" creationId="{8AD27600-72A2-41A1-A7D2-9202D5B7E3FC}"/>
          </ac:spMkLst>
        </pc:spChg>
        <pc:spChg chg="add">
          <ac:chgData name="Sarah Gothard" userId="0e53f415fda5f162" providerId="LiveId" clId="{B0DAC0DA-1586-499C-927F-5DA2B8BCAB80}" dt="2020-01-19T01:16:31.293" v="8" actId="26606"/>
          <ac:spMkLst>
            <pc:docMk/>
            <pc:sldMk cId="2216734229" sldId="258"/>
            <ac:spMk id="8" creationId="{32BC26D8-82FB-445E-AA49-62A77D7C1EE0}"/>
          </ac:spMkLst>
        </pc:spChg>
        <pc:spChg chg="add">
          <ac:chgData name="Sarah Gothard" userId="0e53f415fda5f162" providerId="LiveId" clId="{B0DAC0DA-1586-499C-927F-5DA2B8BCAB80}" dt="2020-01-19T01:16:31.293" v="8" actId="26606"/>
          <ac:spMkLst>
            <pc:docMk/>
            <pc:sldMk cId="2216734229" sldId="258"/>
            <ac:spMk id="10" creationId="{CB44330D-EA18-4254-AA95-EB49948539B8}"/>
          </ac:spMkLst>
        </pc:spChg>
        <pc:picChg chg="add mod">
          <ac:chgData name="Sarah Gothard" userId="0e53f415fda5f162" providerId="LiveId" clId="{B0DAC0DA-1586-499C-927F-5DA2B8BCAB80}" dt="2020-01-19T01:16:31.293" v="8" actId="26606"/>
          <ac:picMkLst>
            <pc:docMk/>
            <pc:sldMk cId="2216734229" sldId="258"/>
            <ac:picMk id="3" creationId="{BD5011CA-8CCA-4197-AF3A-386275829D79}"/>
          </ac:picMkLst>
        </pc:picChg>
      </pc:sldChg>
      <pc:sldChg chg="addSp delSp modSp add mod ord setBg">
        <pc:chgData name="Sarah Gothard" userId="0e53f415fda5f162" providerId="LiveId" clId="{B0DAC0DA-1586-499C-927F-5DA2B8BCAB80}" dt="2020-01-19T01:52:33.219" v="73"/>
        <pc:sldMkLst>
          <pc:docMk/>
          <pc:sldMk cId="277178474" sldId="259"/>
        </pc:sldMkLst>
        <pc:spChg chg="mod ord">
          <ac:chgData name="Sarah Gothard" userId="0e53f415fda5f162" providerId="LiveId" clId="{B0DAC0DA-1586-499C-927F-5DA2B8BCAB80}" dt="2020-01-19T01:17:32.646" v="15" actId="26606"/>
          <ac:spMkLst>
            <pc:docMk/>
            <pc:sldMk cId="277178474" sldId="259"/>
            <ac:spMk id="2" creationId="{D425AE26-CEB7-44CF-BD8D-D1F0147110A9}"/>
          </ac:spMkLst>
        </pc:spChg>
        <pc:spChg chg="add">
          <ac:chgData name="Sarah Gothard" userId="0e53f415fda5f162" providerId="LiveId" clId="{B0DAC0DA-1586-499C-927F-5DA2B8BCAB80}" dt="2020-01-19T01:17:32.646" v="15" actId="26606"/>
          <ac:spMkLst>
            <pc:docMk/>
            <pc:sldMk cId="277178474" sldId="259"/>
            <ac:spMk id="9" creationId="{32BC26D8-82FB-445E-AA49-62A77D7C1EE0}"/>
          </ac:spMkLst>
        </pc:spChg>
        <pc:spChg chg="add">
          <ac:chgData name="Sarah Gothard" userId="0e53f415fda5f162" providerId="LiveId" clId="{B0DAC0DA-1586-499C-927F-5DA2B8BCAB80}" dt="2020-01-19T01:17:32.646" v="15" actId="26606"/>
          <ac:spMkLst>
            <pc:docMk/>
            <pc:sldMk cId="277178474" sldId="259"/>
            <ac:spMk id="11" creationId="{CB44330D-EA18-4254-AA95-EB49948539B8}"/>
          </ac:spMkLst>
        </pc:spChg>
        <pc:picChg chg="add del">
          <ac:chgData name="Sarah Gothard" userId="0e53f415fda5f162" providerId="LiveId" clId="{B0DAC0DA-1586-499C-927F-5DA2B8BCAB80}" dt="2020-01-19T01:17:30.672" v="13" actId="478"/>
          <ac:picMkLst>
            <pc:docMk/>
            <pc:sldMk cId="277178474" sldId="259"/>
            <ac:picMk id="3" creationId="{49A2F2DD-43A8-4A77-BD65-4F9AD6A1D2E2}"/>
          </ac:picMkLst>
        </pc:picChg>
        <pc:picChg chg="add mod">
          <ac:chgData name="Sarah Gothard" userId="0e53f415fda5f162" providerId="LiveId" clId="{B0DAC0DA-1586-499C-927F-5DA2B8BCAB80}" dt="2020-01-19T01:17:32.646" v="15" actId="26606"/>
          <ac:picMkLst>
            <pc:docMk/>
            <pc:sldMk cId="277178474" sldId="259"/>
            <ac:picMk id="4" creationId="{F3D92162-0BFA-4F07-A000-337461FC3B1B}"/>
          </ac:picMkLst>
        </pc:picChg>
      </pc:sldChg>
      <pc:sldChg chg="addSp modSp add mod setBg">
        <pc:chgData name="Sarah Gothard" userId="0e53f415fda5f162" providerId="LiveId" clId="{B0DAC0DA-1586-499C-927F-5DA2B8BCAB80}" dt="2020-01-19T01:18:07.961" v="17" actId="26606"/>
        <pc:sldMkLst>
          <pc:docMk/>
          <pc:sldMk cId="162917471" sldId="260"/>
        </pc:sldMkLst>
        <pc:spChg chg="mod ord">
          <ac:chgData name="Sarah Gothard" userId="0e53f415fda5f162" providerId="LiveId" clId="{B0DAC0DA-1586-499C-927F-5DA2B8BCAB80}" dt="2020-01-19T01:18:07.961" v="17" actId="26606"/>
          <ac:spMkLst>
            <pc:docMk/>
            <pc:sldMk cId="162917471" sldId="260"/>
            <ac:spMk id="2" creationId="{CE696943-6E29-4485-95B1-78FD27A1C776}"/>
          </ac:spMkLst>
        </pc:spChg>
        <pc:spChg chg="add">
          <ac:chgData name="Sarah Gothard" userId="0e53f415fda5f162" providerId="LiveId" clId="{B0DAC0DA-1586-499C-927F-5DA2B8BCAB80}" dt="2020-01-19T01:18:07.961" v="17" actId="26606"/>
          <ac:spMkLst>
            <pc:docMk/>
            <pc:sldMk cId="162917471" sldId="260"/>
            <ac:spMk id="8" creationId="{32BC26D8-82FB-445E-AA49-62A77D7C1EE0}"/>
          </ac:spMkLst>
        </pc:spChg>
        <pc:spChg chg="add">
          <ac:chgData name="Sarah Gothard" userId="0e53f415fda5f162" providerId="LiveId" clId="{B0DAC0DA-1586-499C-927F-5DA2B8BCAB80}" dt="2020-01-19T01:18:07.961" v="17" actId="26606"/>
          <ac:spMkLst>
            <pc:docMk/>
            <pc:sldMk cId="162917471" sldId="260"/>
            <ac:spMk id="10" creationId="{CB44330D-EA18-4254-AA95-EB49948539B8}"/>
          </ac:spMkLst>
        </pc:spChg>
        <pc:picChg chg="add mod">
          <ac:chgData name="Sarah Gothard" userId="0e53f415fda5f162" providerId="LiveId" clId="{B0DAC0DA-1586-499C-927F-5DA2B8BCAB80}" dt="2020-01-19T01:18:07.961" v="17" actId="26606"/>
          <ac:picMkLst>
            <pc:docMk/>
            <pc:sldMk cId="162917471" sldId="260"/>
            <ac:picMk id="3" creationId="{C0EC3564-11BD-4B36-8351-0E7198726549}"/>
          </ac:picMkLst>
        </pc:picChg>
      </pc:sldChg>
      <pc:sldChg chg="addSp modSp add mod ord setBg">
        <pc:chgData name="Sarah Gothard" userId="0e53f415fda5f162" providerId="LiveId" clId="{B0DAC0DA-1586-499C-927F-5DA2B8BCAB80}" dt="2020-01-19T01:19:15.995" v="23" actId="26606"/>
        <pc:sldMkLst>
          <pc:docMk/>
          <pc:sldMk cId="3167822825" sldId="261"/>
        </pc:sldMkLst>
        <pc:spChg chg="mod ord">
          <ac:chgData name="Sarah Gothard" userId="0e53f415fda5f162" providerId="LiveId" clId="{B0DAC0DA-1586-499C-927F-5DA2B8BCAB80}" dt="2020-01-19T01:19:15.995" v="23" actId="26606"/>
          <ac:spMkLst>
            <pc:docMk/>
            <pc:sldMk cId="3167822825" sldId="261"/>
            <ac:spMk id="2" creationId="{7EE95637-9B94-4D2F-BFDF-1A9AD19F10CE}"/>
          </ac:spMkLst>
        </pc:spChg>
        <pc:spChg chg="add">
          <ac:chgData name="Sarah Gothard" userId="0e53f415fda5f162" providerId="LiveId" clId="{B0DAC0DA-1586-499C-927F-5DA2B8BCAB80}" dt="2020-01-19T01:19:15.995" v="23" actId="26606"/>
          <ac:spMkLst>
            <pc:docMk/>
            <pc:sldMk cId="3167822825" sldId="261"/>
            <ac:spMk id="8" creationId="{32BC26D8-82FB-445E-AA49-62A77D7C1EE0}"/>
          </ac:spMkLst>
        </pc:spChg>
        <pc:spChg chg="add">
          <ac:chgData name="Sarah Gothard" userId="0e53f415fda5f162" providerId="LiveId" clId="{B0DAC0DA-1586-499C-927F-5DA2B8BCAB80}" dt="2020-01-19T01:19:15.995" v="23" actId="26606"/>
          <ac:spMkLst>
            <pc:docMk/>
            <pc:sldMk cId="3167822825" sldId="261"/>
            <ac:spMk id="10" creationId="{CB44330D-EA18-4254-AA95-EB49948539B8}"/>
          </ac:spMkLst>
        </pc:spChg>
        <pc:picChg chg="add mod">
          <ac:chgData name="Sarah Gothard" userId="0e53f415fda5f162" providerId="LiveId" clId="{B0DAC0DA-1586-499C-927F-5DA2B8BCAB80}" dt="2020-01-19T01:19:15.995" v="23" actId="26606"/>
          <ac:picMkLst>
            <pc:docMk/>
            <pc:sldMk cId="3167822825" sldId="261"/>
            <ac:picMk id="3" creationId="{05853BA0-EF73-48E6-9664-36D727D70EE0}"/>
          </ac:picMkLst>
        </pc:picChg>
      </pc:sldChg>
      <pc:sldChg chg="addSp modSp add mod setBg">
        <pc:chgData name="Sarah Gothard" userId="0e53f415fda5f162" providerId="LiveId" clId="{B0DAC0DA-1586-499C-927F-5DA2B8BCAB80}" dt="2020-01-19T01:18:27.460" v="20" actId="26606"/>
        <pc:sldMkLst>
          <pc:docMk/>
          <pc:sldMk cId="2795589858" sldId="262"/>
        </pc:sldMkLst>
        <pc:spChg chg="mod ord">
          <ac:chgData name="Sarah Gothard" userId="0e53f415fda5f162" providerId="LiveId" clId="{B0DAC0DA-1586-499C-927F-5DA2B8BCAB80}" dt="2020-01-19T01:18:27.460" v="20" actId="26606"/>
          <ac:spMkLst>
            <pc:docMk/>
            <pc:sldMk cId="2795589858" sldId="262"/>
            <ac:spMk id="2" creationId="{7EE95637-9B94-4D2F-BFDF-1A9AD19F10CE}"/>
          </ac:spMkLst>
        </pc:spChg>
        <pc:spChg chg="add">
          <ac:chgData name="Sarah Gothard" userId="0e53f415fda5f162" providerId="LiveId" clId="{B0DAC0DA-1586-499C-927F-5DA2B8BCAB80}" dt="2020-01-19T01:18:27.460" v="20" actId="26606"/>
          <ac:spMkLst>
            <pc:docMk/>
            <pc:sldMk cId="2795589858" sldId="262"/>
            <ac:spMk id="8" creationId="{32BC26D8-82FB-445E-AA49-62A77D7C1EE0}"/>
          </ac:spMkLst>
        </pc:spChg>
        <pc:spChg chg="add">
          <ac:chgData name="Sarah Gothard" userId="0e53f415fda5f162" providerId="LiveId" clId="{B0DAC0DA-1586-499C-927F-5DA2B8BCAB80}" dt="2020-01-19T01:18:27.460" v="20" actId="26606"/>
          <ac:spMkLst>
            <pc:docMk/>
            <pc:sldMk cId="2795589858" sldId="262"/>
            <ac:spMk id="10" creationId="{CB44330D-EA18-4254-AA95-EB49948539B8}"/>
          </ac:spMkLst>
        </pc:spChg>
        <pc:picChg chg="add mod">
          <ac:chgData name="Sarah Gothard" userId="0e53f415fda5f162" providerId="LiveId" clId="{B0DAC0DA-1586-499C-927F-5DA2B8BCAB80}" dt="2020-01-19T01:18:27.460" v="20" actId="26606"/>
          <ac:picMkLst>
            <pc:docMk/>
            <pc:sldMk cId="2795589858" sldId="262"/>
            <ac:picMk id="3" creationId="{6292E238-C0E0-4AA2-9182-D042619A0ACE}"/>
          </ac:picMkLst>
        </pc:picChg>
      </pc:sldChg>
      <pc:sldChg chg="addSp modSp add mod setBg">
        <pc:chgData name="Sarah Gothard" userId="0e53f415fda5f162" providerId="LiveId" clId="{B0DAC0DA-1586-499C-927F-5DA2B8BCAB80}" dt="2020-01-19T01:19:42.368" v="26" actId="26606"/>
        <pc:sldMkLst>
          <pc:docMk/>
          <pc:sldMk cId="1441136856" sldId="263"/>
        </pc:sldMkLst>
        <pc:spChg chg="mod ord">
          <ac:chgData name="Sarah Gothard" userId="0e53f415fda5f162" providerId="LiveId" clId="{B0DAC0DA-1586-499C-927F-5DA2B8BCAB80}" dt="2020-01-19T01:19:42.368" v="26" actId="26606"/>
          <ac:spMkLst>
            <pc:docMk/>
            <pc:sldMk cId="1441136856" sldId="263"/>
            <ac:spMk id="2" creationId="{2D820AFE-0DEE-4237-8742-966CD1AEE93C}"/>
          </ac:spMkLst>
        </pc:spChg>
        <pc:spChg chg="add">
          <ac:chgData name="Sarah Gothard" userId="0e53f415fda5f162" providerId="LiveId" clId="{B0DAC0DA-1586-499C-927F-5DA2B8BCAB80}" dt="2020-01-19T01:19:42.368" v="26" actId="26606"/>
          <ac:spMkLst>
            <pc:docMk/>
            <pc:sldMk cId="1441136856" sldId="263"/>
            <ac:spMk id="8" creationId="{32BC26D8-82FB-445E-AA49-62A77D7C1EE0}"/>
          </ac:spMkLst>
        </pc:spChg>
        <pc:spChg chg="add">
          <ac:chgData name="Sarah Gothard" userId="0e53f415fda5f162" providerId="LiveId" clId="{B0DAC0DA-1586-499C-927F-5DA2B8BCAB80}" dt="2020-01-19T01:19:42.368" v="26" actId="26606"/>
          <ac:spMkLst>
            <pc:docMk/>
            <pc:sldMk cId="1441136856" sldId="263"/>
            <ac:spMk id="10" creationId="{CB44330D-EA18-4254-AA95-EB49948539B8}"/>
          </ac:spMkLst>
        </pc:spChg>
        <pc:picChg chg="add mod">
          <ac:chgData name="Sarah Gothard" userId="0e53f415fda5f162" providerId="LiveId" clId="{B0DAC0DA-1586-499C-927F-5DA2B8BCAB80}" dt="2020-01-19T01:19:42.368" v="26" actId="26606"/>
          <ac:picMkLst>
            <pc:docMk/>
            <pc:sldMk cId="1441136856" sldId="263"/>
            <ac:picMk id="3" creationId="{51332A62-632E-4118-925B-102E279EF182}"/>
          </ac:picMkLst>
        </pc:picChg>
      </pc:sldChg>
      <pc:sldChg chg="addSp modSp add mod setBg">
        <pc:chgData name="Sarah Gothard" userId="0e53f415fda5f162" providerId="LiveId" clId="{B0DAC0DA-1586-499C-927F-5DA2B8BCAB80}" dt="2020-01-19T01:20:15.055" v="35" actId="26606"/>
        <pc:sldMkLst>
          <pc:docMk/>
          <pc:sldMk cId="1206067717" sldId="264"/>
        </pc:sldMkLst>
        <pc:spChg chg="mod ord">
          <ac:chgData name="Sarah Gothard" userId="0e53f415fda5f162" providerId="LiveId" clId="{B0DAC0DA-1586-499C-927F-5DA2B8BCAB80}" dt="2020-01-19T01:20:15.055" v="35" actId="26606"/>
          <ac:spMkLst>
            <pc:docMk/>
            <pc:sldMk cId="1206067717" sldId="264"/>
            <ac:spMk id="2" creationId="{6473F4FE-4EDC-4EE2-BBB1-CAB2F888653F}"/>
          </ac:spMkLst>
        </pc:spChg>
        <pc:spChg chg="add">
          <ac:chgData name="Sarah Gothard" userId="0e53f415fda5f162" providerId="LiveId" clId="{B0DAC0DA-1586-499C-927F-5DA2B8BCAB80}" dt="2020-01-19T01:20:15.055" v="35" actId="26606"/>
          <ac:spMkLst>
            <pc:docMk/>
            <pc:sldMk cId="1206067717" sldId="264"/>
            <ac:spMk id="8" creationId="{32BC26D8-82FB-445E-AA49-62A77D7C1EE0}"/>
          </ac:spMkLst>
        </pc:spChg>
        <pc:spChg chg="add">
          <ac:chgData name="Sarah Gothard" userId="0e53f415fda5f162" providerId="LiveId" clId="{B0DAC0DA-1586-499C-927F-5DA2B8BCAB80}" dt="2020-01-19T01:20:15.055" v="35" actId="26606"/>
          <ac:spMkLst>
            <pc:docMk/>
            <pc:sldMk cId="1206067717" sldId="264"/>
            <ac:spMk id="10" creationId="{CB44330D-EA18-4254-AA95-EB49948539B8}"/>
          </ac:spMkLst>
        </pc:spChg>
        <pc:picChg chg="add mod">
          <ac:chgData name="Sarah Gothard" userId="0e53f415fda5f162" providerId="LiveId" clId="{B0DAC0DA-1586-499C-927F-5DA2B8BCAB80}" dt="2020-01-19T01:20:15.055" v="35" actId="26606"/>
          <ac:picMkLst>
            <pc:docMk/>
            <pc:sldMk cId="1206067717" sldId="264"/>
            <ac:picMk id="3" creationId="{130A8713-38E7-4F60-B741-E5D519CF548D}"/>
          </ac:picMkLst>
        </pc:picChg>
      </pc:sldChg>
      <pc:sldChg chg="addSp modSp add mod setBg">
        <pc:chgData name="Sarah Gothard" userId="0e53f415fda5f162" providerId="LiveId" clId="{B0DAC0DA-1586-499C-927F-5DA2B8BCAB80}" dt="2020-01-19T01:20:47.792" v="37" actId="26606"/>
        <pc:sldMkLst>
          <pc:docMk/>
          <pc:sldMk cId="2615837162" sldId="265"/>
        </pc:sldMkLst>
        <pc:spChg chg="mod ord">
          <ac:chgData name="Sarah Gothard" userId="0e53f415fda5f162" providerId="LiveId" clId="{B0DAC0DA-1586-499C-927F-5DA2B8BCAB80}" dt="2020-01-19T01:20:47.792" v="37" actId="26606"/>
          <ac:spMkLst>
            <pc:docMk/>
            <pc:sldMk cId="2615837162" sldId="265"/>
            <ac:spMk id="2" creationId="{ADE1F6A5-1162-42AA-A6EE-EC3E316F4B40}"/>
          </ac:spMkLst>
        </pc:spChg>
        <pc:spChg chg="add">
          <ac:chgData name="Sarah Gothard" userId="0e53f415fda5f162" providerId="LiveId" clId="{B0DAC0DA-1586-499C-927F-5DA2B8BCAB80}" dt="2020-01-19T01:20:47.792" v="37" actId="26606"/>
          <ac:spMkLst>
            <pc:docMk/>
            <pc:sldMk cId="2615837162" sldId="265"/>
            <ac:spMk id="8" creationId="{32BC26D8-82FB-445E-AA49-62A77D7C1EE0}"/>
          </ac:spMkLst>
        </pc:spChg>
        <pc:spChg chg="add">
          <ac:chgData name="Sarah Gothard" userId="0e53f415fda5f162" providerId="LiveId" clId="{B0DAC0DA-1586-499C-927F-5DA2B8BCAB80}" dt="2020-01-19T01:20:47.792" v="37" actId="26606"/>
          <ac:spMkLst>
            <pc:docMk/>
            <pc:sldMk cId="2615837162" sldId="265"/>
            <ac:spMk id="10" creationId="{CB44330D-EA18-4254-AA95-EB49948539B8}"/>
          </ac:spMkLst>
        </pc:spChg>
        <pc:picChg chg="add mod">
          <ac:chgData name="Sarah Gothard" userId="0e53f415fda5f162" providerId="LiveId" clId="{B0DAC0DA-1586-499C-927F-5DA2B8BCAB80}" dt="2020-01-19T01:20:47.792" v="37" actId="26606"/>
          <ac:picMkLst>
            <pc:docMk/>
            <pc:sldMk cId="2615837162" sldId="265"/>
            <ac:picMk id="3" creationId="{F9D2D322-535E-40C1-8064-DF4AA6824F09}"/>
          </ac:picMkLst>
        </pc:picChg>
      </pc:sldChg>
      <pc:sldChg chg="addSp modSp add mod setBg">
        <pc:chgData name="Sarah Gothard" userId="0e53f415fda5f162" providerId="LiveId" clId="{B0DAC0DA-1586-499C-927F-5DA2B8BCAB80}" dt="2020-01-19T01:21:31.512" v="39" actId="26606"/>
        <pc:sldMkLst>
          <pc:docMk/>
          <pc:sldMk cId="3651337701" sldId="266"/>
        </pc:sldMkLst>
        <pc:spChg chg="mod ord">
          <ac:chgData name="Sarah Gothard" userId="0e53f415fda5f162" providerId="LiveId" clId="{B0DAC0DA-1586-499C-927F-5DA2B8BCAB80}" dt="2020-01-19T01:21:31.512" v="39" actId="26606"/>
          <ac:spMkLst>
            <pc:docMk/>
            <pc:sldMk cId="3651337701" sldId="266"/>
            <ac:spMk id="2" creationId="{C5EEC77A-D203-40CD-9558-00B3E2A5B29D}"/>
          </ac:spMkLst>
        </pc:spChg>
        <pc:spChg chg="add">
          <ac:chgData name="Sarah Gothard" userId="0e53f415fda5f162" providerId="LiveId" clId="{B0DAC0DA-1586-499C-927F-5DA2B8BCAB80}" dt="2020-01-19T01:21:31.512" v="39" actId="26606"/>
          <ac:spMkLst>
            <pc:docMk/>
            <pc:sldMk cId="3651337701" sldId="266"/>
            <ac:spMk id="8" creationId="{32BC26D8-82FB-445E-AA49-62A77D7C1EE0}"/>
          </ac:spMkLst>
        </pc:spChg>
        <pc:spChg chg="add">
          <ac:chgData name="Sarah Gothard" userId="0e53f415fda5f162" providerId="LiveId" clId="{B0DAC0DA-1586-499C-927F-5DA2B8BCAB80}" dt="2020-01-19T01:21:31.512" v="39" actId="26606"/>
          <ac:spMkLst>
            <pc:docMk/>
            <pc:sldMk cId="3651337701" sldId="266"/>
            <ac:spMk id="10" creationId="{CB44330D-EA18-4254-AA95-EB49948539B8}"/>
          </ac:spMkLst>
        </pc:spChg>
        <pc:picChg chg="add mod">
          <ac:chgData name="Sarah Gothard" userId="0e53f415fda5f162" providerId="LiveId" clId="{B0DAC0DA-1586-499C-927F-5DA2B8BCAB80}" dt="2020-01-19T01:21:31.512" v="39" actId="26606"/>
          <ac:picMkLst>
            <pc:docMk/>
            <pc:sldMk cId="3651337701" sldId="266"/>
            <ac:picMk id="3" creationId="{DF0DF2BC-D535-4A98-BB0A-219E145E19E0}"/>
          </ac:picMkLst>
        </pc:picChg>
      </pc:sldChg>
      <pc:sldChg chg="addSp modSp add mod setBg">
        <pc:chgData name="Sarah Gothard" userId="0e53f415fda5f162" providerId="LiveId" clId="{B0DAC0DA-1586-499C-927F-5DA2B8BCAB80}" dt="2020-01-19T01:22:22.414" v="41" actId="26606"/>
        <pc:sldMkLst>
          <pc:docMk/>
          <pc:sldMk cId="3223861308" sldId="267"/>
        </pc:sldMkLst>
        <pc:spChg chg="mod ord">
          <ac:chgData name="Sarah Gothard" userId="0e53f415fda5f162" providerId="LiveId" clId="{B0DAC0DA-1586-499C-927F-5DA2B8BCAB80}" dt="2020-01-19T01:22:22.414" v="41" actId="26606"/>
          <ac:spMkLst>
            <pc:docMk/>
            <pc:sldMk cId="3223861308" sldId="267"/>
            <ac:spMk id="2" creationId="{B7C97310-436F-4526-925C-F7D8E4074D84}"/>
          </ac:spMkLst>
        </pc:spChg>
        <pc:spChg chg="add">
          <ac:chgData name="Sarah Gothard" userId="0e53f415fda5f162" providerId="LiveId" clId="{B0DAC0DA-1586-499C-927F-5DA2B8BCAB80}" dt="2020-01-19T01:22:22.414" v="41" actId="26606"/>
          <ac:spMkLst>
            <pc:docMk/>
            <pc:sldMk cId="3223861308" sldId="267"/>
            <ac:spMk id="8" creationId="{32BC26D8-82FB-445E-AA49-62A77D7C1EE0}"/>
          </ac:spMkLst>
        </pc:spChg>
        <pc:spChg chg="add">
          <ac:chgData name="Sarah Gothard" userId="0e53f415fda5f162" providerId="LiveId" clId="{B0DAC0DA-1586-499C-927F-5DA2B8BCAB80}" dt="2020-01-19T01:22:22.414" v="41" actId="26606"/>
          <ac:spMkLst>
            <pc:docMk/>
            <pc:sldMk cId="3223861308" sldId="267"/>
            <ac:spMk id="10" creationId="{CB44330D-EA18-4254-AA95-EB49948539B8}"/>
          </ac:spMkLst>
        </pc:spChg>
        <pc:picChg chg="add mod">
          <ac:chgData name="Sarah Gothard" userId="0e53f415fda5f162" providerId="LiveId" clId="{B0DAC0DA-1586-499C-927F-5DA2B8BCAB80}" dt="2020-01-19T01:22:22.414" v="41" actId="26606"/>
          <ac:picMkLst>
            <pc:docMk/>
            <pc:sldMk cId="3223861308" sldId="267"/>
            <ac:picMk id="3" creationId="{1938D23A-53AD-4CC0-A447-E1C0F6E50E79}"/>
          </ac:picMkLst>
        </pc:picChg>
      </pc:sldChg>
      <pc:sldChg chg="addSp modSp add mod setBg">
        <pc:chgData name="Sarah Gothard" userId="0e53f415fda5f162" providerId="LiveId" clId="{B0DAC0DA-1586-499C-927F-5DA2B8BCAB80}" dt="2020-01-19T01:46:36.087" v="50" actId="26606"/>
        <pc:sldMkLst>
          <pc:docMk/>
          <pc:sldMk cId="208889905" sldId="268"/>
        </pc:sldMkLst>
        <pc:spChg chg="mod ord">
          <ac:chgData name="Sarah Gothard" userId="0e53f415fda5f162" providerId="LiveId" clId="{B0DAC0DA-1586-499C-927F-5DA2B8BCAB80}" dt="2020-01-19T01:46:36.087" v="50" actId="26606"/>
          <ac:spMkLst>
            <pc:docMk/>
            <pc:sldMk cId="208889905" sldId="268"/>
            <ac:spMk id="2" creationId="{573D2D5E-DD85-433C-BA7F-416FA8666E60}"/>
          </ac:spMkLst>
        </pc:spChg>
        <pc:spChg chg="add">
          <ac:chgData name="Sarah Gothard" userId="0e53f415fda5f162" providerId="LiveId" clId="{B0DAC0DA-1586-499C-927F-5DA2B8BCAB80}" dt="2020-01-19T01:46:36.087" v="50" actId="26606"/>
          <ac:spMkLst>
            <pc:docMk/>
            <pc:sldMk cId="208889905" sldId="268"/>
            <ac:spMk id="8" creationId="{32BC26D8-82FB-445E-AA49-62A77D7C1EE0}"/>
          </ac:spMkLst>
        </pc:spChg>
        <pc:spChg chg="add">
          <ac:chgData name="Sarah Gothard" userId="0e53f415fda5f162" providerId="LiveId" clId="{B0DAC0DA-1586-499C-927F-5DA2B8BCAB80}" dt="2020-01-19T01:46:36.087" v="50" actId="26606"/>
          <ac:spMkLst>
            <pc:docMk/>
            <pc:sldMk cId="208889905" sldId="268"/>
            <ac:spMk id="10" creationId="{CB44330D-EA18-4254-AA95-EB49948539B8}"/>
          </ac:spMkLst>
        </pc:spChg>
        <pc:picChg chg="add mod">
          <ac:chgData name="Sarah Gothard" userId="0e53f415fda5f162" providerId="LiveId" clId="{B0DAC0DA-1586-499C-927F-5DA2B8BCAB80}" dt="2020-01-19T01:46:36.087" v="50" actId="26606"/>
          <ac:picMkLst>
            <pc:docMk/>
            <pc:sldMk cId="208889905" sldId="268"/>
            <ac:picMk id="3" creationId="{80C33BE9-5274-4097-8D46-36D0ED14BA9A}"/>
          </ac:picMkLst>
        </pc:picChg>
      </pc:sldChg>
      <pc:sldChg chg="addSp modSp add mod setBg">
        <pc:chgData name="Sarah Gothard" userId="0e53f415fda5f162" providerId="LiveId" clId="{B0DAC0DA-1586-499C-927F-5DA2B8BCAB80}" dt="2020-01-19T01:51:27.083" v="69" actId="26606"/>
        <pc:sldMkLst>
          <pc:docMk/>
          <pc:sldMk cId="2575300198" sldId="269"/>
        </pc:sldMkLst>
        <pc:spChg chg="mod ord">
          <ac:chgData name="Sarah Gothard" userId="0e53f415fda5f162" providerId="LiveId" clId="{B0DAC0DA-1586-499C-927F-5DA2B8BCAB80}" dt="2020-01-19T01:51:27.083" v="69" actId="26606"/>
          <ac:spMkLst>
            <pc:docMk/>
            <pc:sldMk cId="2575300198" sldId="269"/>
            <ac:spMk id="2" creationId="{1CF2DE1D-940C-4906-BE9E-343CB06EA348}"/>
          </ac:spMkLst>
        </pc:spChg>
        <pc:spChg chg="add">
          <ac:chgData name="Sarah Gothard" userId="0e53f415fda5f162" providerId="LiveId" clId="{B0DAC0DA-1586-499C-927F-5DA2B8BCAB80}" dt="2020-01-19T01:51:27.083" v="69" actId="26606"/>
          <ac:spMkLst>
            <pc:docMk/>
            <pc:sldMk cId="2575300198" sldId="269"/>
            <ac:spMk id="8" creationId="{32BC26D8-82FB-445E-AA49-62A77D7C1EE0}"/>
          </ac:spMkLst>
        </pc:spChg>
        <pc:spChg chg="add">
          <ac:chgData name="Sarah Gothard" userId="0e53f415fda5f162" providerId="LiveId" clId="{B0DAC0DA-1586-499C-927F-5DA2B8BCAB80}" dt="2020-01-19T01:51:27.083" v="69" actId="26606"/>
          <ac:spMkLst>
            <pc:docMk/>
            <pc:sldMk cId="2575300198" sldId="269"/>
            <ac:spMk id="10" creationId="{CB44330D-EA18-4254-AA95-EB49948539B8}"/>
          </ac:spMkLst>
        </pc:spChg>
        <pc:picChg chg="add mod">
          <ac:chgData name="Sarah Gothard" userId="0e53f415fda5f162" providerId="LiveId" clId="{B0DAC0DA-1586-499C-927F-5DA2B8BCAB80}" dt="2020-01-19T01:51:27.083" v="69" actId="26606"/>
          <ac:picMkLst>
            <pc:docMk/>
            <pc:sldMk cId="2575300198" sldId="269"/>
            <ac:picMk id="3" creationId="{3A784FE5-1D68-483E-B3AB-CF948C0E096B}"/>
          </ac:picMkLst>
        </pc:picChg>
      </pc:sldChg>
      <pc:sldChg chg="addSp modSp add mod setBg">
        <pc:chgData name="Sarah Gothard" userId="0e53f415fda5f162" providerId="LiveId" clId="{B0DAC0DA-1586-499C-927F-5DA2B8BCAB80}" dt="2020-01-19T01:52:26.723" v="71" actId="26606"/>
        <pc:sldMkLst>
          <pc:docMk/>
          <pc:sldMk cId="805813532" sldId="270"/>
        </pc:sldMkLst>
        <pc:spChg chg="mod ord">
          <ac:chgData name="Sarah Gothard" userId="0e53f415fda5f162" providerId="LiveId" clId="{B0DAC0DA-1586-499C-927F-5DA2B8BCAB80}" dt="2020-01-19T01:52:26.723" v="71" actId="26606"/>
          <ac:spMkLst>
            <pc:docMk/>
            <pc:sldMk cId="805813532" sldId="270"/>
            <ac:spMk id="2" creationId="{C1A5AAF9-BCFB-493F-A4EC-DD410BD86C24}"/>
          </ac:spMkLst>
        </pc:spChg>
        <pc:spChg chg="add">
          <ac:chgData name="Sarah Gothard" userId="0e53f415fda5f162" providerId="LiveId" clId="{B0DAC0DA-1586-499C-927F-5DA2B8BCAB80}" dt="2020-01-19T01:52:26.723" v="71" actId="26606"/>
          <ac:spMkLst>
            <pc:docMk/>
            <pc:sldMk cId="805813532" sldId="270"/>
            <ac:spMk id="8" creationId="{32BC26D8-82FB-445E-AA49-62A77D7C1EE0}"/>
          </ac:spMkLst>
        </pc:spChg>
        <pc:spChg chg="add">
          <ac:chgData name="Sarah Gothard" userId="0e53f415fda5f162" providerId="LiveId" clId="{B0DAC0DA-1586-499C-927F-5DA2B8BCAB80}" dt="2020-01-19T01:52:26.723" v="71" actId="26606"/>
          <ac:spMkLst>
            <pc:docMk/>
            <pc:sldMk cId="805813532" sldId="270"/>
            <ac:spMk id="10" creationId="{CB44330D-EA18-4254-AA95-EB49948539B8}"/>
          </ac:spMkLst>
        </pc:spChg>
        <pc:picChg chg="add mod">
          <ac:chgData name="Sarah Gothard" userId="0e53f415fda5f162" providerId="LiveId" clId="{B0DAC0DA-1586-499C-927F-5DA2B8BCAB80}" dt="2020-01-19T01:52:26.723" v="71" actId="26606"/>
          <ac:picMkLst>
            <pc:docMk/>
            <pc:sldMk cId="805813532" sldId="270"/>
            <ac:picMk id="3" creationId="{75D96B4F-6F3B-4D43-A819-3B9BA7743B85}"/>
          </ac:picMkLst>
        </pc:picChg>
      </pc:sldChg>
      <pc:sldChg chg="addSp modSp add mod setBg">
        <pc:chgData name="Sarah Gothard" userId="0e53f415fda5f162" providerId="LiveId" clId="{B0DAC0DA-1586-499C-927F-5DA2B8BCAB80}" dt="2020-01-19T01:47:11.188" v="52" actId="26606"/>
        <pc:sldMkLst>
          <pc:docMk/>
          <pc:sldMk cId="3804323623" sldId="271"/>
        </pc:sldMkLst>
        <pc:spChg chg="mod ord">
          <ac:chgData name="Sarah Gothard" userId="0e53f415fda5f162" providerId="LiveId" clId="{B0DAC0DA-1586-499C-927F-5DA2B8BCAB80}" dt="2020-01-19T01:47:11.188" v="52" actId="26606"/>
          <ac:spMkLst>
            <pc:docMk/>
            <pc:sldMk cId="3804323623" sldId="271"/>
            <ac:spMk id="2" creationId="{573D2D5E-DD85-433C-BA7F-416FA8666E60}"/>
          </ac:spMkLst>
        </pc:spChg>
        <pc:spChg chg="add">
          <ac:chgData name="Sarah Gothard" userId="0e53f415fda5f162" providerId="LiveId" clId="{B0DAC0DA-1586-499C-927F-5DA2B8BCAB80}" dt="2020-01-19T01:47:11.188" v="52" actId="26606"/>
          <ac:spMkLst>
            <pc:docMk/>
            <pc:sldMk cId="3804323623" sldId="271"/>
            <ac:spMk id="8" creationId="{32BC26D8-82FB-445E-AA49-62A77D7C1EE0}"/>
          </ac:spMkLst>
        </pc:spChg>
        <pc:spChg chg="add">
          <ac:chgData name="Sarah Gothard" userId="0e53f415fda5f162" providerId="LiveId" clId="{B0DAC0DA-1586-499C-927F-5DA2B8BCAB80}" dt="2020-01-19T01:47:11.188" v="52" actId="26606"/>
          <ac:spMkLst>
            <pc:docMk/>
            <pc:sldMk cId="3804323623" sldId="271"/>
            <ac:spMk id="10" creationId="{CB44330D-EA18-4254-AA95-EB49948539B8}"/>
          </ac:spMkLst>
        </pc:spChg>
        <pc:picChg chg="add mod">
          <ac:chgData name="Sarah Gothard" userId="0e53f415fda5f162" providerId="LiveId" clId="{B0DAC0DA-1586-499C-927F-5DA2B8BCAB80}" dt="2020-01-19T01:47:11.188" v="52" actId="26606"/>
          <ac:picMkLst>
            <pc:docMk/>
            <pc:sldMk cId="3804323623" sldId="271"/>
            <ac:picMk id="3" creationId="{ACF7BEF3-B846-44CC-8C90-637EF018C118}"/>
          </ac:picMkLst>
        </pc:picChg>
      </pc:sldChg>
      <pc:sldChg chg="addSp modSp add mod setBg">
        <pc:chgData name="Sarah Gothard" userId="0e53f415fda5f162" providerId="LiveId" clId="{B0DAC0DA-1586-499C-927F-5DA2B8BCAB80}" dt="2020-01-19T01:47:48.857" v="54" actId="26606"/>
        <pc:sldMkLst>
          <pc:docMk/>
          <pc:sldMk cId="2728934001" sldId="272"/>
        </pc:sldMkLst>
        <pc:spChg chg="mod ord">
          <ac:chgData name="Sarah Gothard" userId="0e53f415fda5f162" providerId="LiveId" clId="{B0DAC0DA-1586-499C-927F-5DA2B8BCAB80}" dt="2020-01-19T01:47:48.857" v="54" actId="26606"/>
          <ac:spMkLst>
            <pc:docMk/>
            <pc:sldMk cId="2728934001" sldId="272"/>
            <ac:spMk id="2" creationId="{573D2D5E-DD85-433C-BA7F-416FA8666E60}"/>
          </ac:spMkLst>
        </pc:spChg>
        <pc:spChg chg="add">
          <ac:chgData name="Sarah Gothard" userId="0e53f415fda5f162" providerId="LiveId" clId="{B0DAC0DA-1586-499C-927F-5DA2B8BCAB80}" dt="2020-01-19T01:47:48.857" v="54" actId="26606"/>
          <ac:spMkLst>
            <pc:docMk/>
            <pc:sldMk cId="2728934001" sldId="272"/>
            <ac:spMk id="8" creationId="{32BC26D8-82FB-445E-AA49-62A77D7C1EE0}"/>
          </ac:spMkLst>
        </pc:spChg>
        <pc:spChg chg="add">
          <ac:chgData name="Sarah Gothard" userId="0e53f415fda5f162" providerId="LiveId" clId="{B0DAC0DA-1586-499C-927F-5DA2B8BCAB80}" dt="2020-01-19T01:47:48.857" v="54" actId="26606"/>
          <ac:spMkLst>
            <pc:docMk/>
            <pc:sldMk cId="2728934001" sldId="272"/>
            <ac:spMk id="10" creationId="{CB44330D-EA18-4254-AA95-EB49948539B8}"/>
          </ac:spMkLst>
        </pc:spChg>
        <pc:picChg chg="add mod">
          <ac:chgData name="Sarah Gothard" userId="0e53f415fda5f162" providerId="LiveId" clId="{B0DAC0DA-1586-499C-927F-5DA2B8BCAB80}" dt="2020-01-19T01:47:48.857" v="54" actId="26606"/>
          <ac:picMkLst>
            <pc:docMk/>
            <pc:sldMk cId="2728934001" sldId="272"/>
            <ac:picMk id="3" creationId="{4D0FDEA9-178B-47C4-98F1-15B4930D53EC}"/>
          </ac:picMkLst>
        </pc:picChg>
      </pc:sldChg>
      <pc:sldChg chg="addSp modSp add mod setBg">
        <pc:chgData name="Sarah Gothard" userId="0e53f415fda5f162" providerId="LiveId" clId="{B0DAC0DA-1586-499C-927F-5DA2B8BCAB80}" dt="2020-01-19T01:48:22.308" v="56" actId="26606"/>
        <pc:sldMkLst>
          <pc:docMk/>
          <pc:sldMk cId="2148730657" sldId="273"/>
        </pc:sldMkLst>
        <pc:spChg chg="mod ord">
          <ac:chgData name="Sarah Gothard" userId="0e53f415fda5f162" providerId="LiveId" clId="{B0DAC0DA-1586-499C-927F-5DA2B8BCAB80}" dt="2020-01-19T01:48:22.308" v="56" actId="26606"/>
          <ac:spMkLst>
            <pc:docMk/>
            <pc:sldMk cId="2148730657" sldId="273"/>
            <ac:spMk id="2" creationId="{573D2D5E-DD85-433C-BA7F-416FA8666E60}"/>
          </ac:spMkLst>
        </pc:spChg>
        <pc:spChg chg="add">
          <ac:chgData name="Sarah Gothard" userId="0e53f415fda5f162" providerId="LiveId" clId="{B0DAC0DA-1586-499C-927F-5DA2B8BCAB80}" dt="2020-01-19T01:48:22.308" v="56" actId="26606"/>
          <ac:spMkLst>
            <pc:docMk/>
            <pc:sldMk cId="2148730657" sldId="273"/>
            <ac:spMk id="8" creationId="{32BC26D8-82FB-445E-AA49-62A77D7C1EE0}"/>
          </ac:spMkLst>
        </pc:spChg>
        <pc:spChg chg="add">
          <ac:chgData name="Sarah Gothard" userId="0e53f415fda5f162" providerId="LiveId" clId="{B0DAC0DA-1586-499C-927F-5DA2B8BCAB80}" dt="2020-01-19T01:48:22.308" v="56" actId="26606"/>
          <ac:spMkLst>
            <pc:docMk/>
            <pc:sldMk cId="2148730657" sldId="273"/>
            <ac:spMk id="10" creationId="{CB44330D-EA18-4254-AA95-EB49948539B8}"/>
          </ac:spMkLst>
        </pc:spChg>
        <pc:picChg chg="add mod">
          <ac:chgData name="Sarah Gothard" userId="0e53f415fda5f162" providerId="LiveId" clId="{B0DAC0DA-1586-499C-927F-5DA2B8BCAB80}" dt="2020-01-19T01:48:22.308" v="56" actId="26606"/>
          <ac:picMkLst>
            <pc:docMk/>
            <pc:sldMk cId="2148730657" sldId="273"/>
            <ac:picMk id="3" creationId="{38E52C33-646C-48BD-AE86-4F5DCDCDA33D}"/>
          </ac:picMkLst>
        </pc:picChg>
      </pc:sldChg>
      <pc:sldChg chg="addSp modSp add mod setBg">
        <pc:chgData name="Sarah Gothard" userId="0e53f415fda5f162" providerId="LiveId" clId="{B0DAC0DA-1586-499C-927F-5DA2B8BCAB80}" dt="2020-01-19T01:48:59.413" v="58" actId="26606"/>
        <pc:sldMkLst>
          <pc:docMk/>
          <pc:sldMk cId="1932278894" sldId="274"/>
        </pc:sldMkLst>
        <pc:spChg chg="mod ord">
          <ac:chgData name="Sarah Gothard" userId="0e53f415fda5f162" providerId="LiveId" clId="{B0DAC0DA-1586-499C-927F-5DA2B8BCAB80}" dt="2020-01-19T01:48:59.413" v="58" actId="26606"/>
          <ac:spMkLst>
            <pc:docMk/>
            <pc:sldMk cId="1932278894" sldId="274"/>
            <ac:spMk id="2" creationId="{573D2D5E-DD85-433C-BA7F-416FA8666E60}"/>
          </ac:spMkLst>
        </pc:spChg>
        <pc:spChg chg="add">
          <ac:chgData name="Sarah Gothard" userId="0e53f415fda5f162" providerId="LiveId" clId="{B0DAC0DA-1586-499C-927F-5DA2B8BCAB80}" dt="2020-01-19T01:48:59.413" v="58" actId="26606"/>
          <ac:spMkLst>
            <pc:docMk/>
            <pc:sldMk cId="1932278894" sldId="274"/>
            <ac:spMk id="8" creationId="{32BC26D8-82FB-445E-AA49-62A77D7C1EE0}"/>
          </ac:spMkLst>
        </pc:spChg>
        <pc:spChg chg="add">
          <ac:chgData name="Sarah Gothard" userId="0e53f415fda5f162" providerId="LiveId" clId="{B0DAC0DA-1586-499C-927F-5DA2B8BCAB80}" dt="2020-01-19T01:48:59.413" v="58" actId="26606"/>
          <ac:spMkLst>
            <pc:docMk/>
            <pc:sldMk cId="1932278894" sldId="274"/>
            <ac:spMk id="10" creationId="{CB44330D-EA18-4254-AA95-EB49948539B8}"/>
          </ac:spMkLst>
        </pc:spChg>
        <pc:picChg chg="add mod">
          <ac:chgData name="Sarah Gothard" userId="0e53f415fda5f162" providerId="LiveId" clId="{B0DAC0DA-1586-499C-927F-5DA2B8BCAB80}" dt="2020-01-19T01:48:59.413" v="58" actId="26606"/>
          <ac:picMkLst>
            <pc:docMk/>
            <pc:sldMk cId="1932278894" sldId="274"/>
            <ac:picMk id="3" creationId="{763D9C3C-66DE-4F74-A43E-C702DC2499E9}"/>
          </ac:picMkLst>
        </pc:picChg>
      </pc:sldChg>
      <pc:sldChg chg="addSp delSp modSp add mod setBg">
        <pc:chgData name="Sarah Gothard" userId="0e53f415fda5f162" providerId="LiveId" clId="{B0DAC0DA-1586-499C-927F-5DA2B8BCAB80}" dt="2020-01-19T01:49:48.820" v="63" actId="26606"/>
        <pc:sldMkLst>
          <pc:docMk/>
          <pc:sldMk cId="3107920712" sldId="275"/>
        </pc:sldMkLst>
        <pc:spChg chg="mod ord">
          <ac:chgData name="Sarah Gothard" userId="0e53f415fda5f162" providerId="LiveId" clId="{B0DAC0DA-1586-499C-927F-5DA2B8BCAB80}" dt="2020-01-19T01:49:48.820" v="63" actId="26606"/>
          <ac:spMkLst>
            <pc:docMk/>
            <pc:sldMk cId="3107920712" sldId="275"/>
            <ac:spMk id="2" creationId="{573D2D5E-DD85-433C-BA7F-416FA8666E60}"/>
          </ac:spMkLst>
        </pc:spChg>
        <pc:spChg chg="add del">
          <ac:chgData name="Sarah Gothard" userId="0e53f415fda5f162" providerId="LiveId" clId="{B0DAC0DA-1586-499C-927F-5DA2B8BCAB80}" dt="2020-01-19T01:49:48.820" v="63" actId="26606"/>
          <ac:spMkLst>
            <pc:docMk/>
            <pc:sldMk cId="3107920712" sldId="275"/>
            <ac:spMk id="8" creationId="{32BC26D8-82FB-445E-AA49-62A77D7C1EE0}"/>
          </ac:spMkLst>
        </pc:spChg>
        <pc:spChg chg="add del">
          <ac:chgData name="Sarah Gothard" userId="0e53f415fda5f162" providerId="LiveId" clId="{B0DAC0DA-1586-499C-927F-5DA2B8BCAB80}" dt="2020-01-19T01:49:48.820" v="63" actId="26606"/>
          <ac:spMkLst>
            <pc:docMk/>
            <pc:sldMk cId="3107920712" sldId="275"/>
            <ac:spMk id="10" creationId="{CB44330D-EA18-4254-AA95-EB49948539B8}"/>
          </ac:spMkLst>
        </pc:spChg>
        <pc:spChg chg="add">
          <ac:chgData name="Sarah Gothard" userId="0e53f415fda5f162" providerId="LiveId" clId="{B0DAC0DA-1586-499C-927F-5DA2B8BCAB80}" dt="2020-01-19T01:49:48.820" v="63" actId="26606"/>
          <ac:spMkLst>
            <pc:docMk/>
            <pc:sldMk cId="3107920712" sldId="275"/>
            <ac:spMk id="15" creationId="{32BC26D8-82FB-445E-AA49-62A77D7C1EE0}"/>
          </ac:spMkLst>
        </pc:spChg>
        <pc:spChg chg="add">
          <ac:chgData name="Sarah Gothard" userId="0e53f415fda5f162" providerId="LiveId" clId="{B0DAC0DA-1586-499C-927F-5DA2B8BCAB80}" dt="2020-01-19T01:49:48.820" v="63" actId="26606"/>
          <ac:spMkLst>
            <pc:docMk/>
            <pc:sldMk cId="3107920712" sldId="275"/>
            <ac:spMk id="17" creationId="{CB44330D-EA18-4254-AA95-EB49948539B8}"/>
          </ac:spMkLst>
        </pc:spChg>
        <pc:picChg chg="add del mod">
          <ac:chgData name="Sarah Gothard" userId="0e53f415fda5f162" providerId="LiveId" clId="{B0DAC0DA-1586-499C-927F-5DA2B8BCAB80}" dt="2020-01-19T01:49:31.968" v="61" actId="478"/>
          <ac:picMkLst>
            <pc:docMk/>
            <pc:sldMk cId="3107920712" sldId="275"/>
            <ac:picMk id="3" creationId="{868F5C5B-7B8F-4E18-A6A5-DC88D7B217F0}"/>
          </ac:picMkLst>
        </pc:picChg>
        <pc:picChg chg="add mod">
          <ac:chgData name="Sarah Gothard" userId="0e53f415fda5f162" providerId="LiveId" clId="{B0DAC0DA-1586-499C-927F-5DA2B8BCAB80}" dt="2020-01-19T01:49:48.820" v="63" actId="26606"/>
          <ac:picMkLst>
            <pc:docMk/>
            <pc:sldMk cId="3107920712" sldId="275"/>
            <ac:picMk id="4" creationId="{432913DC-DD00-48AF-95E5-9F092EA74D93}"/>
          </ac:picMkLst>
        </pc:picChg>
      </pc:sldChg>
      <pc:sldChg chg="addSp modSp add mod setBg">
        <pc:chgData name="Sarah Gothard" userId="0e53f415fda5f162" providerId="LiveId" clId="{B0DAC0DA-1586-499C-927F-5DA2B8BCAB80}" dt="2020-01-19T01:50:30.664" v="65" actId="26606"/>
        <pc:sldMkLst>
          <pc:docMk/>
          <pc:sldMk cId="1589338481" sldId="276"/>
        </pc:sldMkLst>
        <pc:spChg chg="mod ord">
          <ac:chgData name="Sarah Gothard" userId="0e53f415fda5f162" providerId="LiveId" clId="{B0DAC0DA-1586-499C-927F-5DA2B8BCAB80}" dt="2020-01-19T01:50:30.664" v="65" actId="26606"/>
          <ac:spMkLst>
            <pc:docMk/>
            <pc:sldMk cId="1589338481" sldId="276"/>
            <ac:spMk id="2" creationId="{573D2D5E-DD85-433C-BA7F-416FA8666E60}"/>
          </ac:spMkLst>
        </pc:spChg>
        <pc:spChg chg="add">
          <ac:chgData name="Sarah Gothard" userId="0e53f415fda5f162" providerId="LiveId" clId="{B0DAC0DA-1586-499C-927F-5DA2B8BCAB80}" dt="2020-01-19T01:50:30.664" v="65" actId="26606"/>
          <ac:spMkLst>
            <pc:docMk/>
            <pc:sldMk cId="1589338481" sldId="276"/>
            <ac:spMk id="8" creationId="{32BC26D8-82FB-445E-AA49-62A77D7C1EE0}"/>
          </ac:spMkLst>
        </pc:spChg>
        <pc:spChg chg="add">
          <ac:chgData name="Sarah Gothard" userId="0e53f415fda5f162" providerId="LiveId" clId="{B0DAC0DA-1586-499C-927F-5DA2B8BCAB80}" dt="2020-01-19T01:50:30.664" v="65" actId="26606"/>
          <ac:spMkLst>
            <pc:docMk/>
            <pc:sldMk cId="1589338481" sldId="276"/>
            <ac:spMk id="10" creationId="{CB44330D-EA18-4254-AA95-EB49948539B8}"/>
          </ac:spMkLst>
        </pc:spChg>
        <pc:picChg chg="add mod">
          <ac:chgData name="Sarah Gothard" userId="0e53f415fda5f162" providerId="LiveId" clId="{B0DAC0DA-1586-499C-927F-5DA2B8BCAB80}" dt="2020-01-19T01:50:30.664" v="65" actId="26606"/>
          <ac:picMkLst>
            <pc:docMk/>
            <pc:sldMk cId="1589338481" sldId="276"/>
            <ac:picMk id="3" creationId="{B5CCFE13-FF9C-4CFC-8DC8-CC14E864DCCE}"/>
          </ac:picMkLst>
        </pc:picChg>
      </pc:sldChg>
      <pc:sldChg chg="addSp modSp add mod setBg">
        <pc:chgData name="Sarah Gothard" userId="0e53f415fda5f162" providerId="LiveId" clId="{B0DAC0DA-1586-499C-927F-5DA2B8BCAB80}" dt="2020-01-19T01:50:54.690" v="67" actId="26606"/>
        <pc:sldMkLst>
          <pc:docMk/>
          <pc:sldMk cId="1217771277" sldId="277"/>
        </pc:sldMkLst>
        <pc:spChg chg="mod ord">
          <ac:chgData name="Sarah Gothard" userId="0e53f415fda5f162" providerId="LiveId" clId="{B0DAC0DA-1586-499C-927F-5DA2B8BCAB80}" dt="2020-01-19T01:50:54.690" v="67" actId="26606"/>
          <ac:spMkLst>
            <pc:docMk/>
            <pc:sldMk cId="1217771277" sldId="277"/>
            <ac:spMk id="2" creationId="{573D2D5E-DD85-433C-BA7F-416FA8666E60}"/>
          </ac:spMkLst>
        </pc:spChg>
        <pc:spChg chg="add">
          <ac:chgData name="Sarah Gothard" userId="0e53f415fda5f162" providerId="LiveId" clId="{B0DAC0DA-1586-499C-927F-5DA2B8BCAB80}" dt="2020-01-19T01:50:54.690" v="67" actId="26606"/>
          <ac:spMkLst>
            <pc:docMk/>
            <pc:sldMk cId="1217771277" sldId="277"/>
            <ac:spMk id="8" creationId="{32BC26D8-82FB-445E-AA49-62A77D7C1EE0}"/>
          </ac:spMkLst>
        </pc:spChg>
        <pc:spChg chg="add">
          <ac:chgData name="Sarah Gothard" userId="0e53f415fda5f162" providerId="LiveId" clId="{B0DAC0DA-1586-499C-927F-5DA2B8BCAB80}" dt="2020-01-19T01:50:54.690" v="67" actId="26606"/>
          <ac:spMkLst>
            <pc:docMk/>
            <pc:sldMk cId="1217771277" sldId="277"/>
            <ac:spMk id="10" creationId="{CB44330D-EA18-4254-AA95-EB49948539B8}"/>
          </ac:spMkLst>
        </pc:spChg>
        <pc:picChg chg="add mod">
          <ac:chgData name="Sarah Gothard" userId="0e53f415fda5f162" providerId="LiveId" clId="{B0DAC0DA-1586-499C-927F-5DA2B8BCAB80}" dt="2020-01-19T01:50:54.690" v="67" actId="26606"/>
          <ac:picMkLst>
            <pc:docMk/>
            <pc:sldMk cId="1217771277" sldId="277"/>
            <ac:picMk id="3" creationId="{FFD25DEE-DC9B-434D-A55C-B2D5D5D63402}"/>
          </ac:picMkLst>
        </pc:picChg>
      </pc:sldChg>
    </pc:docChg>
  </pc:docChgLst>
  <pc:docChgLst>
    <pc:chgData name="Sarah Gothard" userId="0e53f415fda5f162" providerId="LiveId" clId="{432CF857-7D25-41F3-8ED4-97C879A3CF5E}"/>
    <pc:docChg chg="undo modSld">
      <pc:chgData name="Sarah Gothard" userId="0e53f415fda5f162" providerId="LiveId" clId="{432CF857-7D25-41F3-8ED4-97C879A3CF5E}" dt="2019-10-25T20:15:15.373" v="36" actId="20577"/>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7AD1A5-23CD-4EE1-91D0-E33FFB9DFE12}" type="datetimeFigureOut">
              <a:rPr lang="en-US" smtClean="0"/>
              <a:t>1/18/2020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48CDE0-8BAD-4771-8B64-15CC4C662A0E}" type="slidenum">
              <a:rPr lang="en-US" smtClean="0"/>
              <a:t>‹#›</a:t>
            </a:fld>
            <a:endParaRPr lang="en-US"/>
          </a:p>
        </p:txBody>
      </p:sp>
    </p:spTree>
    <p:extLst>
      <p:ext uri="{BB962C8B-B14F-4D97-AF65-F5344CB8AC3E}">
        <p14:creationId xmlns:p14="http://schemas.microsoft.com/office/powerpoint/2010/main" val="2497895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10"/>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3276919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48CDE0-8BAD-4771-8B64-15CC4C662A0E}" type="slidenum">
              <a:rPr lang="en-US" smtClean="0"/>
              <a:t>17</a:t>
            </a:fld>
            <a:endParaRPr lang="en-US"/>
          </a:p>
        </p:txBody>
      </p:sp>
    </p:spTree>
    <p:extLst>
      <p:ext uri="{BB962C8B-B14F-4D97-AF65-F5344CB8AC3E}">
        <p14:creationId xmlns:p14="http://schemas.microsoft.com/office/powerpoint/2010/main" val="4284351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77F5E-2206-43A4-A8A2-2DA76CC96C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3BEE12-3C24-41EF-8ADD-29C64A9BD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9CE15C-B6F9-4EC6-B9CD-A16F834BD83D}"/>
              </a:ext>
            </a:extLst>
          </p:cNvPr>
          <p:cNvSpPr>
            <a:spLocks noGrp="1"/>
          </p:cNvSpPr>
          <p:nvPr>
            <p:ph type="dt" sz="half" idx="10"/>
          </p:nvPr>
        </p:nvSpPr>
        <p:spPr/>
        <p:txBody>
          <a:bodyPr/>
          <a:lstStyle/>
          <a:p>
            <a:fld id="{2B429113-CD4C-45D6-BCF0-C683FEA0AB2E}" type="datetimeFigureOut">
              <a:rPr lang="en-US" smtClean="0"/>
              <a:t>1/18/2020</a:t>
            </a:fld>
            <a:endParaRPr lang="en-US"/>
          </a:p>
        </p:txBody>
      </p:sp>
      <p:sp>
        <p:nvSpPr>
          <p:cNvPr id="5" name="Footer Placeholder 4">
            <a:extLst>
              <a:ext uri="{FF2B5EF4-FFF2-40B4-BE49-F238E27FC236}">
                <a16:creationId xmlns:a16="http://schemas.microsoft.com/office/drawing/2014/main" id="{2328A6EC-AB36-49B9-89A8-B9ED6FC0E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76C58D-CEB4-4BF6-9A21-97F4C988E273}"/>
              </a:ext>
            </a:extLst>
          </p:cNvPr>
          <p:cNvSpPr>
            <a:spLocks noGrp="1"/>
          </p:cNvSpPr>
          <p:nvPr>
            <p:ph type="sldNum" sz="quarter" idx="12"/>
          </p:nvPr>
        </p:nvSpPr>
        <p:spPr/>
        <p:txBody>
          <a:bodyPr/>
          <a:lstStyle/>
          <a:p>
            <a:fld id="{A15FA658-F843-462E-A84F-819BBF3010FB}" type="slidenum">
              <a:rPr lang="en-US" smtClean="0"/>
              <a:t>‹#›</a:t>
            </a:fld>
            <a:endParaRPr lang="en-US"/>
          </a:p>
        </p:txBody>
      </p:sp>
    </p:spTree>
    <p:extLst>
      <p:ext uri="{BB962C8B-B14F-4D97-AF65-F5344CB8AC3E}">
        <p14:creationId xmlns:p14="http://schemas.microsoft.com/office/powerpoint/2010/main" val="1538618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80D3C-00BD-413A-9FF7-E1FA688D2A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700CAF-D8EA-4C61-8F30-BC3ACBA6FA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7778D-F2D2-4F22-8CE4-806097C1550C}"/>
              </a:ext>
            </a:extLst>
          </p:cNvPr>
          <p:cNvSpPr>
            <a:spLocks noGrp="1"/>
          </p:cNvSpPr>
          <p:nvPr>
            <p:ph type="dt" sz="half" idx="10"/>
          </p:nvPr>
        </p:nvSpPr>
        <p:spPr/>
        <p:txBody>
          <a:bodyPr/>
          <a:lstStyle/>
          <a:p>
            <a:fld id="{2B429113-CD4C-45D6-BCF0-C683FEA0AB2E}" type="datetimeFigureOut">
              <a:rPr lang="en-US" smtClean="0"/>
              <a:t>1/18/2020</a:t>
            </a:fld>
            <a:endParaRPr lang="en-US"/>
          </a:p>
        </p:txBody>
      </p:sp>
      <p:sp>
        <p:nvSpPr>
          <p:cNvPr id="5" name="Footer Placeholder 4">
            <a:extLst>
              <a:ext uri="{FF2B5EF4-FFF2-40B4-BE49-F238E27FC236}">
                <a16:creationId xmlns:a16="http://schemas.microsoft.com/office/drawing/2014/main" id="{D923C028-8BFD-46AA-92E0-AA14FEF6D5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055126-D232-4E67-80A2-9AD4C42D5D35}"/>
              </a:ext>
            </a:extLst>
          </p:cNvPr>
          <p:cNvSpPr>
            <a:spLocks noGrp="1"/>
          </p:cNvSpPr>
          <p:nvPr>
            <p:ph type="sldNum" sz="quarter" idx="12"/>
          </p:nvPr>
        </p:nvSpPr>
        <p:spPr/>
        <p:txBody>
          <a:bodyPr/>
          <a:lstStyle/>
          <a:p>
            <a:fld id="{A15FA658-F843-462E-A84F-819BBF3010FB}" type="slidenum">
              <a:rPr lang="en-US" smtClean="0"/>
              <a:t>‹#›</a:t>
            </a:fld>
            <a:endParaRPr lang="en-US"/>
          </a:p>
        </p:txBody>
      </p:sp>
    </p:spTree>
    <p:extLst>
      <p:ext uri="{BB962C8B-B14F-4D97-AF65-F5344CB8AC3E}">
        <p14:creationId xmlns:p14="http://schemas.microsoft.com/office/powerpoint/2010/main" val="1825423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C6D865-9D29-4925-ACBE-2D2DC107A3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C6080D-7A41-45C5-A0ED-661951D4FE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B82318-C23B-4F33-AFC6-388D444535A2}"/>
              </a:ext>
            </a:extLst>
          </p:cNvPr>
          <p:cNvSpPr>
            <a:spLocks noGrp="1"/>
          </p:cNvSpPr>
          <p:nvPr>
            <p:ph type="dt" sz="half" idx="10"/>
          </p:nvPr>
        </p:nvSpPr>
        <p:spPr/>
        <p:txBody>
          <a:bodyPr/>
          <a:lstStyle/>
          <a:p>
            <a:fld id="{2B429113-CD4C-45D6-BCF0-C683FEA0AB2E}" type="datetimeFigureOut">
              <a:rPr lang="en-US" smtClean="0"/>
              <a:t>1/18/2020</a:t>
            </a:fld>
            <a:endParaRPr lang="en-US"/>
          </a:p>
        </p:txBody>
      </p:sp>
      <p:sp>
        <p:nvSpPr>
          <p:cNvPr id="5" name="Footer Placeholder 4">
            <a:extLst>
              <a:ext uri="{FF2B5EF4-FFF2-40B4-BE49-F238E27FC236}">
                <a16:creationId xmlns:a16="http://schemas.microsoft.com/office/drawing/2014/main" id="{B0F02CD6-8249-4366-8583-9405FCE739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D3C5CA-ECAE-46C8-9C84-5A6BCD9DC205}"/>
              </a:ext>
            </a:extLst>
          </p:cNvPr>
          <p:cNvSpPr>
            <a:spLocks noGrp="1"/>
          </p:cNvSpPr>
          <p:nvPr>
            <p:ph type="sldNum" sz="quarter" idx="12"/>
          </p:nvPr>
        </p:nvSpPr>
        <p:spPr/>
        <p:txBody>
          <a:bodyPr/>
          <a:lstStyle/>
          <a:p>
            <a:fld id="{A15FA658-F843-462E-A84F-819BBF3010FB}" type="slidenum">
              <a:rPr lang="en-US" smtClean="0"/>
              <a:t>‹#›</a:t>
            </a:fld>
            <a:endParaRPr lang="en-US"/>
          </a:p>
        </p:txBody>
      </p:sp>
    </p:spTree>
    <p:extLst>
      <p:ext uri="{BB962C8B-B14F-4D97-AF65-F5344CB8AC3E}">
        <p14:creationId xmlns:p14="http://schemas.microsoft.com/office/powerpoint/2010/main" val="2563154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713497684"/>
      </p:ext>
    </p:extLst>
  </p:cSld>
  <p:clrMapOvr>
    <a:masterClrMapping/>
  </p:clrMapOvr>
  <p:hf sldNum="0" hdr="0" dt="0"/>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7F6DC-9C3D-4371-89E0-CEF6D0FCD5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A3113B-EE40-4FFA-9CD4-8243ED9A51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7001AF-AF73-4E97-BAFD-989FE91F9C70}"/>
              </a:ext>
            </a:extLst>
          </p:cNvPr>
          <p:cNvSpPr>
            <a:spLocks noGrp="1"/>
          </p:cNvSpPr>
          <p:nvPr>
            <p:ph type="dt" sz="half" idx="10"/>
          </p:nvPr>
        </p:nvSpPr>
        <p:spPr/>
        <p:txBody>
          <a:bodyPr/>
          <a:lstStyle/>
          <a:p>
            <a:fld id="{2B429113-CD4C-45D6-BCF0-C683FEA0AB2E}" type="datetimeFigureOut">
              <a:rPr lang="en-US" smtClean="0"/>
              <a:t>1/18/2020</a:t>
            </a:fld>
            <a:endParaRPr lang="en-US"/>
          </a:p>
        </p:txBody>
      </p:sp>
      <p:sp>
        <p:nvSpPr>
          <p:cNvPr id="5" name="Footer Placeholder 4">
            <a:extLst>
              <a:ext uri="{FF2B5EF4-FFF2-40B4-BE49-F238E27FC236}">
                <a16:creationId xmlns:a16="http://schemas.microsoft.com/office/drawing/2014/main" id="{491543D0-4F18-498F-9D56-A7A44BD1A6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BCD420-ED92-4F5E-8316-A44DEF27D63B}"/>
              </a:ext>
            </a:extLst>
          </p:cNvPr>
          <p:cNvSpPr>
            <a:spLocks noGrp="1"/>
          </p:cNvSpPr>
          <p:nvPr>
            <p:ph type="sldNum" sz="quarter" idx="12"/>
          </p:nvPr>
        </p:nvSpPr>
        <p:spPr/>
        <p:txBody>
          <a:bodyPr/>
          <a:lstStyle/>
          <a:p>
            <a:fld id="{A15FA658-F843-462E-A84F-819BBF3010FB}" type="slidenum">
              <a:rPr lang="en-US" smtClean="0"/>
              <a:t>‹#›</a:t>
            </a:fld>
            <a:endParaRPr lang="en-US"/>
          </a:p>
        </p:txBody>
      </p:sp>
    </p:spTree>
    <p:extLst>
      <p:ext uri="{BB962C8B-B14F-4D97-AF65-F5344CB8AC3E}">
        <p14:creationId xmlns:p14="http://schemas.microsoft.com/office/powerpoint/2010/main" val="2657373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4CDEF-69C4-4366-B294-F88D52B563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0F0F5B-CC40-4C3A-B543-3EA9B34FC5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1056B2-ED0A-4C59-AC6F-4579980F5BBA}"/>
              </a:ext>
            </a:extLst>
          </p:cNvPr>
          <p:cNvSpPr>
            <a:spLocks noGrp="1"/>
          </p:cNvSpPr>
          <p:nvPr>
            <p:ph type="dt" sz="half" idx="10"/>
          </p:nvPr>
        </p:nvSpPr>
        <p:spPr/>
        <p:txBody>
          <a:bodyPr/>
          <a:lstStyle/>
          <a:p>
            <a:fld id="{2B429113-CD4C-45D6-BCF0-C683FEA0AB2E}" type="datetimeFigureOut">
              <a:rPr lang="en-US" smtClean="0"/>
              <a:t>1/18/2020</a:t>
            </a:fld>
            <a:endParaRPr lang="en-US"/>
          </a:p>
        </p:txBody>
      </p:sp>
      <p:sp>
        <p:nvSpPr>
          <p:cNvPr id="5" name="Footer Placeholder 4">
            <a:extLst>
              <a:ext uri="{FF2B5EF4-FFF2-40B4-BE49-F238E27FC236}">
                <a16:creationId xmlns:a16="http://schemas.microsoft.com/office/drawing/2014/main" id="{A8021AFE-0E44-452A-9E80-49047CD2BD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89140E-7774-4B14-BC7B-CF7860B20640}"/>
              </a:ext>
            </a:extLst>
          </p:cNvPr>
          <p:cNvSpPr>
            <a:spLocks noGrp="1"/>
          </p:cNvSpPr>
          <p:nvPr>
            <p:ph type="sldNum" sz="quarter" idx="12"/>
          </p:nvPr>
        </p:nvSpPr>
        <p:spPr/>
        <p:txBody>
          <a:bodyPr/>
          <a:lstStyle/>
          <a:p>
            <a:fld id="{A15FA658-F843-462E-A84F-819BBF3010FB}" type="slidenum">
              <a:rPr lang="en-US" smtClean="0"/>
              <a:t>‹#›</a:t>
            </a:fld>
            <a:endParaRPr lang="en-US"/>
          </a:p>
        </p:txBody>
      </p:sp>
    </p:spTree>
    <p:extLst>
      <p:ext uri="{BB962C8B-B14F-4D97-AF65-F5344CB8AC3E}">
        <p14:creationId xmlns:p14="http://schemas.microsoft.com/office/powerpoint/2010/main" val="3072500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A3363-0E07-423C-9BA1-BEF1434312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1FC7D5-F1D6-44FF-B0CE-BBA210AE75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B68DFC-5A74-4E6E-9E25-3C3D41792B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91ADEE-A688-46DB-B25E-C8E43CC925A7}"/>
              </a:ext>
            </a:extLst>
          </p:cNvPr>
          <p:cNvSpPr>
            <a:spLocks noGrp="1"/>
          </p:cNvSpPr>
          <p:nvPr>
            <p:ph type="dt" sz="half" idx="10"/>
          </p:nvPr>
        </p:nvSpPr>
        <p:spPr/>
        <p:txBody>
          <a:bodyPr/>
          <a:lstStyle/>
          <a:p>
            <a:fld id="{2B429113-CD4C-45D6-BCF0-C683FEA0AB2E}" type="datetimeFigureOut">
              <a:rPr lang="en-US" smtClean="0"/>
              <a:t>1/18/2020</a:t>
            </a:fld>
            <a:endParaRPr lang="en-US"/>
          </a:p>
        </p:txBody>
      </p:sp>
      <p:sp>
        <p:nvSpPr>
          <p:cNvPr id="6" name="Footer Placeholder 5">
            <a:extLst>
              <a:ext uri="{FF2B5EF4-FFF2-40B4-BE49-F238E27FC236}">
                <a16:creationId xmlns:a16="http://schemas.microsoft.com/office/drawing/2014/main" id="{0A630611-7E80-4068-956C-6822BA7406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BFADA2-DAB4-4078-9852-79CA99E42EDE}"/>
              </a:ext>
            </a:extLst>
          </p:cNvPr>
          <p:cNvSpPr>
            <a:spLocks noGrp="1"/>
          </p:cNvSpPr>
          <p:nvPr>
            <p:ph type="sldNum" sz="quarter" idx="12"/>
          </p:nvPr>
        </p:nvSpPr>
        <p:spPr/>
        <p:txBody>
          <a:bodyPr/>
          <a:lstStyle/>
          <a:p>
            <a:fld id="{A15FA658-F843-462E-A84F-819BBF3010FB}" type="slidenum">
              <a:rPr lang="en-US" smtClean="0"/>
              <a:t>‹#›</a:t>
            </a:fld>
            <a:endParaRPr lang="en-US"/>
          </a:p>
        </p:txBody>
      </p:sp>
    </p:spTree>
    <p:extLst>
      <p:ext uri="{BB962C8B-B14F-4D97-AF65-F5344CB8AC3E}">
        <p14:creationId xmlns:p14="http://schemas.microsoft.com/office/powerpoint/2010/main" val="1485176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394FC-58F8-4B5D-B7F5-CD4A6984D2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FA8855-527D-4AAD-B45D-296BECF6EA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6E0A52-F24F-41C4-ABE4-B512D960BD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B282E3-6047-486D-8056-E4992A274A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850EA6-709F-4B95-AB40-5CBFF4E39C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5D70B4-7009-44A3-8572-4E0AAD8499F9}"/>
              </a:ext>
            </a:extLst>
          </p:cNvPr>
          <p:cNvSpPr>
            <a:spLocks noGrp="1"/>
          </p:cNvSpPr>
          <p:nvPr>
            <p:ph type="dt" sz="half" idx="10"/>
          </p:nvPr>
        </p:nvSpPr>
        <p:spPr/>
        <p:txBody>
          <a:bodyPr/>
          <a:lstStyle/>
          <a:p>
            <a:fld id="{2B429113-CD4C-45D6-BCF0-C683FEA0AB2E}" type="datetimeFigureOut">
              <a:rPr lang="en-US" smtClean="0"/>
              <a:t>1/18/2020</a:t>
            </a:fld>
            <a:endParaRPr lang="en-US"/>
          </a:p>
        </p:txBody>
      </p:sp>
      <p:sp>
        <p:nvSpPr>
          <p:cNvPr id="8" name="Footer Placeholder 7">
            <a:extLst>
              <a:ext uri="{FF2B5EF4-FFF2-40B4-BE49-F238E27FC236}">
                <a16:creationId xmlns:a16="http://schemas.microsoft.com/office/drawing/2014/main" id="{12A67799-4FA8-42A4-B3C8-5DEC2211BF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37D5B5-E028-4781-BD43-EBDE0C035374}"/>
              </a:ext>
            </a:extLst>
          </p:cNvPr>
          <p:cNvSpPr>
            <a:spLocks noGrp="1"/>
          </p:cNvSpPr>
          <p:nvPr>
            <p:ph type="sldNum" sz="quarter" idx="12"/>
          </p:nvPr>
        </p:nvSpPr>
        <p:spPr/>
        <p:txBody>
          <a:bodyPr/>
          <a:lstStyle/>
          <a:p>
            <a:fld id="{A15FA658-F843-462E-A84F-819BBF3010FB}" type="slidenum">
              <a:rPr lang="en-US" smtClean="0"/>
              <a:t>‹#›</a:t>
            </a:fld>
            <a:endParaRPr lang="en-US"/>
          </a:p>
        </p:txBody>
      </p:sp>
    </p:spTree>
    <p:extLst>
      <p:ext uri="{BB962C8B-B14F-4D97-AF65-F5344CB8AC3E}">
        <p14:creationId xmlns:p14="http://schemas.microsoft.com/office/powerpoint/2010/main" val="1862199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E5F6F-51E8-4BB4-A811-383AF68532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1598D4-F0BF-4EF4-A960-011D3E32FD54}"/>
              </a:ext>
            </a:extLst>
          </p:cNvPr>
          <p:cNvSpPr>
            <a:spLocks noGrp="1"/>
          </p:cNvSpPr>
          <p:nvPr>
            <p:ph type="dt" sz="half" idx="10"/>
          </p:nvPr>
        </p:nvSpPr>
        <p:spPr/>
        <p:txBody>
          <a:bodyPr/>
          <a:lstStyle/>
          <a:p>
            <a:fld id="{2B429113-CD4C-45D6-BCF0-C683FEA0AB2E}" type="datetimeFigureOut">
              <a:rPr lang="en-US" smtClean="0"/>
              <a:t>1/18/2020</a:t>
            </a:fld>
            <a:endParaRPr lang="en-US"/>
          </a:p>
        </p:txBody>
      </p:sp>
      <p:sp>
        <p:nvSpPr>
          <p:cNvPr id="4" name="Footer Placeholder 3">
            <a:extLst>
              <a:ext uri="{FF2B5EF4-FFF2-40B4-BE49-F238E27FC236}">
                <a16:creationId xmlns:a16="http://schemas.microsoft.com/office/drawing/2014/main" id="{150A0D9F-8BBC-469B-9962-C6299C0F40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1BB1A9-3C02-46FC-9D34-E48AA932D5C5}"/>
              </a:ext>
            </a:extLst>
          </p:cNvPr>
          <p:cNvSpPr>
            <a:spLocks noGrp="1"/>
          </p:cNvSpPr>
          <p:nvPr>
            <p:ph type="sldNum" sz="quarter" idx="12"/>
          </p:nvPr>
        </p:nvSpPr>
        <p:spPr/>
        <p:txBody>
          <a:bodyPr/>
          <a:lstStyle/>
          <a:p>
            <a:fld id="{A15FA658-F843-462E-A84F-819BBF3010FB}" type="slidenum">
              <a:rPr lang="en-US" smtClean="0"/>
              <a:t>‹#›</a:t>
            </a:fld>
            <a:endParaRPr lang="en-US"/>
          </a:p>
        </p:txBody>
      </p:sp>
    </p:spTree>
    <p:extLst>
      <p:ext uri="{BB962C8B-B14F-4D97-AF65-F5344CB8AC3E}">
        <p14:creationId xmlns:p14="http://schemas.microsoft.com/office/powerpoint/2010/main" val="1756038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728B21-E2A7-4C91-8604-3063344CCF8E}"/>
              </a:ext>
            </a:extLst>
          </p:cNvPr>
          <p:cNvSpPr>
            <a:spLocks noGrp="1"/>
          </p:cNvSpPr>
          <p:nvPr>
            <p:ph type="dt" sz="half" idx="10"/>
          </p:nvPr>
        </p:nvSpPr>
        <p:spPr/>
        <p:txBody>
          <a:bodyPr/>
          <a:lstStyle/>
          <a:p>
            <a:fld id="{2B429113-CD4C-45D6-BCF0-C683FEA0AB2E}" type="datetimeFigureOut">
              <a:rPr lang="en-US" smtClean="0"/>
              <a:t>1/18/2020</a:t>
            </a:fld>
            <a:endParaRPr lang="en-US"/>
          </a:p>
        </p:txBody>
      </p:sp>
      <p:sp>
        <p:nvSpPr>
          <p:cNvPr id="3" name="Footer Placeholder 2">
            <a:extLst>
              <a:ext uri="{FF2B5EF4-FFF2-40B4-BE49-F238E27FC236}">
                <a16:creationId xmlns:a16="http://schemas.microsoft.com/office/drawing/2014/main" id="{DFA39879-5D61-42C4-B66D-EF4DF8C2DB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694FE-E8AB-4079-B4AA-D292E7CD473D}"/>
              </a:ext>
            </a:extLst>
          </p:cNvPr>
          <p:cNvSpPr>
            <a:spLocks noGrp="1"/>
          </p:cNvSpPr>
          <p:nvPr>
            <p:ph type="sldNum" sz="quarter" idx="12"/>
          </p:nvPr>
        </p:nvSpPr>
        <p:spPr/>
        <p:txBody>
          <a:bodyPr/>
          <a:lstStyle/>
          <a:p>
            <a:fld id="{A15FA658-F843-462E-A84F-819BBF3010FB}" type="slidenum">
              <a:rPr lang="en-US" smtClean="0"/>
              <a:t>‹#›</a:t>
            </a:fld>
            <a:endParaRPr lang="en-US"/>
          </a:p>
        </p:txBody>
      </p:sp>
    </p:spTree>
    <p:extLst>
      <p:ext uri="{BB962C8B-B14F-4D97-AF65-F5344CB8AC3E}">
        <p14:creationId xmlns:p14="http://schemas.microsoft.com/office/powerpoint/2010/main" val="3522196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0CC4F-6C0C-4BD8-B63C-280246D930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B764BE-991F-47E6-B578-682A1C6A4D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E47DF5-1157-4FB6-8AE5-6311F3DC60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E0A7F7-809D-4CBE-BB1F-C1AD906056E0}"/>
              </a:ext>
            </a:extLst>
          </p:cNvPr>
          <p:cNvSpPr>
            <a:spLocks noGrp="1"/>
          </p:cNvSpPr>
          <p:nvPr>
            <p:ph type="dt" sz="half" idx="10"/>
          </p:nvPr>
        </p:nvSpPr>
        <p:spPr/>
        <p:txBody>
          <a:bodyPr/>
          <a:lstStyle/>
          <a:p>
            <a:fld id="{2B429113-CD4C-45D6-BCF0-C683FEA0AB2E}" type="datetimeFigureOut">
              <a:rPr lang="en-US" smtClean="0"/>
              <a:t>1/18/2020</a:t>
            </a:fld>
            <a:endParaRPr lang="en-US"/>
          </a:p>
        </p:txBody>
      </p:sp>
      <p:sp>
        <p:nvSpPr>
          <p:cNvPr id="6" name="Footer Placeholder 5">
            <a:extLst>
              <a:ext uri="{FF2B5EF4-FFF2-40B4-BE49-F238E27FC236}">
                <a16:creationId xmlns:a16="http://schemas.microsoft.com/office/drawing/2014/main" id="{D50369E3-4A19-4F04-9FE7-37A4177534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D0D705-FF01-4C76-B5C8-6808A0466E5B}"/>
              </a:ext>
            </a:extLst>
          </p:cNvPr>
          <p:cNvSpPr>
            <a:spLocks noGrp="1"/>
          </p:cNvSpPr>
          <p:nvPr>
            <p:ph type="sldNum" sz="quarter" idx="12"/>
          </p:nvPr>
        </p:nvSpPr>
        <p:spPr/>
        <p:txBody>
          <a:bodyPr/>
          <a:lstStyle/>
          <a:p>
            <a:fld id="{A15FA658-F843-462E-A84F-819BBF3010FB}" type="slidenum">
              <a:rPr lang="en-US" smtClean="0"/>
              <a:t>‹#›</a:t>
            </a:fld>
            <a:endParaRPr lang="en-US"/>
          </a:p>
        </p:txBody>
      </p:sp>
    </p:spTree>
    <p:extLst>
      <p:ext uri="{BB962C8B-B14F-4D97-AF65-F5344CB8AC3E}">
        <p14:creationId xmlns:p14="http://schemas.microsoft.com/office/powerpoint/2010/main" val="701428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2D511-C3E4-459F-9C36-E0664BBAD2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ED14AD-F8D1-4E67-BF4A-F485686C48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1B4011-ED2D-4F2E-914D-18847B60E7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C04477-435B-4FD0-9196-815F262F793C}"/>
              </a:ext>
            </a:extLst>
          </p:cNvPr>
          <p:cNvSpPr>
            <a:spLocks noGrp="1"/>
          </p:cNvSpPr>
          <p:nvPr>
            <p:ph type="dt" sz="half" idx="10"/>
          </p:nvPr>
        </p:nvSpPr>
        <p:spPr/>
        <p:txBody>
          <a:bodyPr/>
          <a:lstStyle/>
          <a:p>
            <a:fld id="{2B429113-CD4C-45D6-BCF0-C683FEA0AB2E}" type="datetimeFigureOut">
              <a:rPr lang="en-US" smtClean="0"/>
              <a:t>1/18/2020</a:t>
            </a:fld>
            <a:endParaRPr lang="en-US"/>
          </a:p>
        </p:txBody>
      </p:sp>
      <p:sp>
        <p:nvSpPr>
          <p:cNvPr id="6" name="Footer Placeholder 5">
            <a:extLst>
              <a:ext uri="{FF2B5EF4-FFF2-40B4-BE49-F238E27FC236}">
                <a16:creationId xmlns:a16="http://schemas.microsoft.com/office/drawing/2014/main" id="{F1573115-6A65-46E9-8399-D322C70C5E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4A350F-5D9E-48AD-9A20-B3C4D31C7C42}"/>
              </a:ext>
            </a:extLst>
          </p:cNvPr>
          <p:cNvSpPr>
            <a:spLocks noGrp="1"/>
          </p:cNvSpPr>
          <p:nvPr>
            <p:ph type="sldNum" sz="quarter" idx="12"/>
          </p:nvPr>
        </p:nvSpPr>
        <p:spPr/>
        <p:txBody>
          <a:bodyPr/>
          <a:lstStyle/>
          <a:p>
            <a:fld id="{A15FA658-F843-462E-A84F-819BBF3010FB}" type="slidenum">
              <a:rPr lang="en-US" smtClean="0"/>
              <a:t>‹#›</a:t>
            </a:fld>
            <a:endParaRPr lang="en-US"/>
          </a:p>
        </p:txBody>
      </p:sp>
    </p:spTree>
    <p:extLst>
      <p:ext uri="{BB962C8B-B14F-4D97-AF65-F5344CB8AC3E}">
        <p14:creationId xmlns:p14="http://schemas.microsoft.com/office/powerpoint/2010/main" val="178479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C7BF8B-C99C-48B4-B02D-5B03F90335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05450F-DC16-40C4-9CA0-FAB35EAB2D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EBB51B-0C82-4B64-9026-0A400E88D5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429113-CD4C-45D6-BCF0-C683FEA0AB2E}" type="datetimeFigureOut">
              <a:rPr lang="en-US" smtClean="0"/>
              <a:t>1/18/2020</a:t>
            </a:fld>
            <a:endParaRPr lang="en-US"/>
          </a:p>
        </p:txBody>
      </p:sp>
      <p:sp>
        <p:nvSpPr>
          <p:cNvPr id="5" name="Footer Placeholder 4">
            <a:extLst>
              <a:ext uri="{FF2B5EF4-FFF2-40B4-BE49-F238E27FC236}">
                <a16:creationId xmlns:a16="http://schemas.microsoft.com/office/drawing/2014/main" id="{8978F197-08B3-4311-911A-31E2280C6C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4BAA48-88F2-4F1B-803C-6010606386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5FA658-F843-462E-A84F-819BBF3010FB}" type="slidenum">
              <a:rPr lang="en-US" smtClean="0"/>
              <a:t>‹#›</a:t>
            </a:fld>
            <a:endParaRPr lang="en-US"/>
          </a:p>
        </p:txBody>
      </p:sp>
    </p:spTree>
    <p:extLst>
      <p:ext uri="{BB962C8B-B14F-4D97-AF65-F5344CB8AC3E}">
        <p14:creationId xmlns:p14="http://schemas.microsoft.com/office/powerpoint/2010/main" val="2222733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2316EAB-BEAA-443B-986A-F3EF23CE78F4}"/>
              </a:ext>
            </a:extLst>
          </p:cNvPr>
          <p:cNvPicPr>
            <a:picLocks noChangeAspect="1"/>
          </p:cNvPicPr>
          <p:nvPr/>
        </p:nvPicPr>
        <p:blipFill>
          <a:blip r:embed="rId3"/>
          <a:stretch>
            <a:fillRect/>
          </a:stretch>
        </p:blipFill>
        <p:spPr>
          <a:xfrm>
            <a:off x="643467" y="2692908"/>
            <a:ext cx="10905066" cy="1472184"/>
          </a:xfrm>
          <a:prstGeom prst="rect">
            <a:avLst/>
          </a:prstGeom>
        </p:spPr>
      </p:pic>
      <p:sp>
        <p:nvSpPr>
          <p:cNvPr id="5" name="Footer Placeholder 4">
            <a:extLst>
              <a:ext uri="{FF2B5EF4-FFF2-40B4-BE49-F238E27FC236}">
                <a16:creationId xmlns:a16="http://schemas.microsoft.com/office/drawing/2014/main" id="{B35277B3-F2AB-47E8-A410-E4DFF7CB251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2211167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F0DF2BC-D535-4A98-BB0A-219E145E19E0}"/>
              </a:ext>
            </a:extLst>
          </p:cNvPr>
          <p:cNvPicPr>
            <a:picLocks noChangeAspect="1"/>
          </p:cNvPicPr>
          <p:nvPr/>
        </p:nvPicPr>
        <p:blipFill>
          <a:blip r:embed="rId2"/>
          <a:stretch>
            <a:fillRect/>
          </a:stretch>
        </p:blipFill>
        <p:spPr>
          <a:xfrm>
            <a:off x="937605" y="643467"/>
            <a:ext cx="10316790" cy="5571066"/>
          </a:xfrm>
          <a:prstGeom prst="rect">
            <a:avLst/>
          </a:prstGeom>
        </p:spPr>
      </p:pic>
      <p:sp>
        <p:nvSpPr>
          <p:cNvPr id="2" name="Footer Placeholder 1">
            <a:extLst>
              <a:ext uri="{FF2B5EF4-FFF2-40B4-BE49-F238E27FC236}">
                <a16:creationId xmlns:a16="http://schemas.microsoft.com/office/drawing/2014/main" id="{C5EEC77A-D203-40CD-9558-00B3E2A5B29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3651337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938D23A-53AD-4CC0-A447-E1C0F6E50E79}"/>
              </a:ext>
            </a:extLst>
          </p:cNvPr>
          <p:cNvPicPr>
            <a:picLocks noChangeAspect="1"/>
          </p:cNvPicPr>
          <p:nvPr/>
        </p:nvPicPr>
        <p:blipFill>
          <a:blip r:embed="rId2"/>
          <a:stretch>
            <a:fillRect/>
          </a:stretch>
        </p:blipFill>
        <p:spPr>
          <a:xfrm>
            <a:off x="1099527" y="643467"/>
            <a:ext cx="9992946" cy="5571066"/>
          </a:xfrm>
          <a:prstGeom prst="rect">
            <a:avLst/>
          </a:prstGeom>
        </p:spPr>
      </p:pic>
      <p:sp>
        <p:nvSpPr>
          <p:cNvPr id="2" name="Footer Placeholder 1">
            <a:extLst>
              <a:ext uri="{FF2B5EF4-FFF2-40B4-BE49-F238E27FC236}">
                <a16:creationId xmlns:a16="http://schemas.microsoft.com/office/drawing/2014/main" id="{B7C97310-436F-4526-925C-F7D8E4074D8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3223861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0C33BE9-5274-4097-8D46-36D0ED14BA9A}"/>
              </a:ext>
            </a:extLst>
          </p:cNvPr>
          <p:cNvPicPr>
            <a:picLocks noChangeAspect="1"/>
          </p:cNvPicPr>
          <p:nvPr/>
        </p:nvPicPr>
        <p:blipFill>
          <a:blip r:embed="rId2"/>
          <a:stretch>
            <a:fillRect/>
          </a:stretch>
        </p:blipFill>
        <p:spPr>
          <a:xfrm>
            <a:off x="643467" y="770891"/>
            <a:ext cx="10905066" cy="5316218"/>
          </a:xfrm>
          <a:prstGeom prst="rect">
            <a:avLst/>
          </a:prstGeom>
        </p:spPr>
      </p:pic>
      <p:sp>
        <p:nvSpPr>
          <p:cNvPr id="2" name="Footer Placeholder 1">
            <a:extLst>
              <a:ext uri="{FF2B5EF4-FFF2-40B4-BE49-F238E27FC236}">
                <a16:creationId xmlns:a16="http://schemas.microsoft.com/office/drawing/2014/main" id="{573D2D5E-DD85-433C-BA7F-416FA8666E6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208889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CF7BEF3-B846-44CC-8C90-637EF018C118}"/>
              </a:ext>
            </a:extLst>
          </p:cNvPr>
          <p:cNvPicPr>
            <a:picLocks noChangeAspect="1"/>
          </p:cNvPicPr>
          <p:nvPr/>
        </p:nvPicPr>
        <p:blipFill>
          <a:blip r:embed="rId2"/>
          <a:stretch>
            <a:fillRect/>
          </a:stretch>
        </p:blipFill>
        <p:spPr>
          <a:xfrm>
            <a:off x="713327" y="643467"/>
            <a:ext cx="10765346" cy="5571066"/>
          </a:xfrm>
          <a:prstGeom prst="rect">
            <a:avLst/>
          </a:prstGeom>
        </p:spPr>
      </p:pic>
      <p:sp>
        <p:nvSpPr>
          <p:cNvPr id="2" name="Footer Placeholder 1">
            <a:extLst>
              <a:ext uri="{FF2B5EF4-FFF2-40B4-BE49-F238E27FC236}">
                <a16:creationId xmlns:a16="http://schemas.microsoft.com/office/drawing/2014/main" id="{573D2D5E-DD85-433C-BA7F-416FA8666E6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3804323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D0FDEA9-178B-47C4-98F1-15B4930D53EC}"/>
              </a:ext>
            </a:extLst>
          </p:cNvPr>
          <p:cNvPicPr>
            <a:picLocks noChangeAspect="1"/>
          </p:cNvPicPr>
          <p:nvPr/>
        </p:nvPicPr>
        <p:blipFill>
          <a:blip r:embed="rId2"/>
          <a:stretch>
            <a:fillRect/>
          </a:stretch>
        </p:blipFill>
        <p:spPr>
          <a:xfrm>
            <a:off x="840277" y="643467"/>
            <a:ext cx="10511445" cy="5571066"/>
          </a:xfrm>
          <a:prstGeom prst="rect">
            <a:avLst/>
          </a:prstGeom>
        </p:spPr>
      </p:pic>
      <p:sp>
        <p:nvSpPr>
          <p:cNvPr id="2" name="Footer Placeholder 1">
            <a:extLst>
              <a:ext uri="{FF2B5EF4-FFF2-40B4-BE49-F238E27FC236}">
                <a16:creationId xmlns:a16="http://schemas.microsoft.com/office/drawing/2014/main" id="{573D2D5E-DD85-433C-BA7F-416FA8666E6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2728934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8E52C33-646C-48BD-AE86-4F5DCDCDA33D}"/>
              </a:ext>
            </a:extLst>
          </p:cNvPr>
          <p:cNvPicPr>
            <a:picLocks noChangeAspect="1"/>
          </p:cNvPicPr>
          <p:nvPr/>
        </p:nvPicPr>
        <p:blipFill>
          <a:blip r:embed="rId2"/>
          <a:stretch>
            <a:fillRect/>
          </a:stretch>
        </p:blipFill>
        <p:spPr>
          <a:xfrm>
            <a:off x="764836" y="643467"/>
            <a:ext cx="10662327" cy="5571066"/>
          </a:xfrm>
          <a:prstGeom prst="rect">
            <a:avLst/>
          </a:prstGeom>
        </p:spPr>
      </p:pic>
      <p:sp>
        <p:nvSpPr>
          <p:cNvPr id="2" name="Footer Placeholder 1">
            <a:extLst>
              <a:ext uri="{FF2B5EF4-FFF2-40B4-BE49-F238E27FC236}">
                <a16:creationId xmlns:a16="http://schemas.microsoft.com/office/drawing/2014/main" id="{573D2D5E-DD85-433C-BA7F-416FA8666E6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2148730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63D9C3C-66DE-4F74-A43E-C702DC2499E9}"/>
              </a:ext>
            </a:extLst>
          </p:cNvPr>
          <p:cNvPicPr>
            <a:picLocks noChangeAspect="1"/>
          </p:cNvPicPr>
          <p:nvPr/>
        </p:nvPicPr>
        <p:blipFill>
          <a:blip r:embed="rId2"/>
          <a:stretch>
            <a:fillRect/>
          </a:stretch>
        </p:blipFill>
        <p:spPr>
          <a:xfrm>
            <a:off x="840277" y="643467"/>
            <a:ext cx="10511445" cy="5571066"/>
          </a:xfrm>
          <a:prstGeom prst="rect">
            <a:avLst/>
          </a:prstGeom>
        </p:spPr>
      </p:pic>
      <p:sp>
        <p:nvSpPr>
          <p:cNvPr id="2" name="Footer Placeholder 1">
            <a:extLst>
              <a:ext uri="{FF2B5EF4-FFF2-40B4-BE49-F238E27FC236}">
                <a16:creationId xmlns:a16="http://schemas.microsoft.com/office/drawing/2014/main" id="{573D2D5E-DD85-433C-BA7F-416FA8666E6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1932278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32913DC-DD00-48AF-95E5-9F092EA74D93}"/>
              </a:ext>
            </a:extLst>
          </p:cNvPr>
          <p:cNvPicPr>
            <a:picLocks noChangeAspect="1"/>
          </p:cNvPicPr>
          <p:nvPr/>
        </p:nvPicPr>
        <p:blipFill>
          <a:blip r:embed="rId3"/>
          <a:stretch>
            <a:fillRect/>
          </a:stretch>
        </p:blipFill>
        <p:spPr>
          <a:xfrm>
            <a:off x="643467" y="866310"/>
            <a:ext cx="10905066" cy="5125380"/>
          </a:xfrm>
          <a:prstGeom prst="rect">
            <a:avLst/>
          </a:prstGeom>
        </p:spPr>
      </p:pic>
      <p:sp>
        <p:nvSpPr>
          <p:cNvPr id="2" name="Footer Placeholder 1">
            <a:extLst>
              <a:ext uri="{FF2B5EF4-FFF2-40B4-BE49-F238E27FC236}">
                <a16:creationId xmlns:a16="http://schemas.microsoft.com/office/drawing/2014/main" id="{573D2D5E-DD85-433C-BA7F-416FA8666E6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3107920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5CCFE13-FF9C-4CFC-8DC8-CC14E864DCCE}"/>
              </a:ext>
            </a:extLst>
          </p:cNvPr>
          <p:cNvPicPr>
            <a:picLocks noChangeAspect="1"/>
          </p:cNvPicPr>
          <p:nvPr/>
        </p:nvPicPr>
        <p:blipFill>
          <a:blip r:embed="rId2"/>
          <a:stretch>
            <a:fillRect/>
          </a:stretch>
        </p:blipFill>
        <p:spPr>
          <a:xfrm>
            <a:off x="1077021" y="643467"/>
            <a:ext cx="10037957" cy="5571066"/>
          </a:xfrm>
          <a:prstGeom prst="rect">
            <a:avLst/>
          </a:prstGeom>
        </p:spPr>
      </p:pic>
      <p:sp>
        <p:nvSpPr>
          <p:cNvPr id="2" name="Footer Placeholder 1">
            <a:extLst>
              <a:ext uri="{FF2B5EF4-FFF2-40B4-BE49-F238E27FC236}">
                <a16:creationId xmlns:a16="http://schemas.microsoft.com/office/drawing/2014/main" id="{573D2D5E-DD85-433C-BA7F-416FA8666E6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1589338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FD25DEE-DC9B-434D-A55C-B2D5D5D63402}"/>
              </a:ext>
            </a:extLst>
          </p:cNvPr>
          <p:cNvPicPr>
            <a:picLocks noChangeAspect="1"/>
          </p:cNvPicPr>
          <p:nvPr/>
        </p:nvPicPr>
        <p:blipFill>
          <a:blip r:embed="rId2"/>
          <a:stretch>
            <a:fillRect/>
          </a:stretch>
        </p:blipFill>
        <p:spPr>
          <a:xfrm>
            <a:off x="643467" y="770891"/>
            <a:ext cx="10905066" cy="5316218"/>
          </a:xfrm>
          <a:prstGeom prst="rect">
            <a:avLst/>
          </a:prstGeom>
        </p:spPr>
      </p:pic>
      <p:sp>
        <p:nvSpPr>
          <p:cNvPr id="2" name="Footer Placeholder 1">
            <a:extLst>
              <a:ext uri="{FF2B5EF4-FFF2-40B4-BE49-F238E27FC236}">
                <a16:creationId xmlns:a16="http://schemas.microsoft.com/office/drawing/2014/main" id="{573D2D5E-DD85-433C-BA7F-416FA8666E6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1217771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D5011CA-8CCA-4197-AF3A-386275829D79}"/>
              </a:ext>
            </a:extLst>
          </p:cNvPr>
          <p:cNvPicPr>
            <a:picLocks noChangeAspect="1"/>
          </p:cNvPicPr>
          <p:nvPr/>
        </p:nvPicPr>
        <p:blipFill>
          <a:blip r:embed="rId2"/>
          <a:stretch>
            <a:fillRect/>
          </a:stretch>
        </p:blipFill>
        <p:spPr>
          <a:xfrm>
            <a:off x="815370" y="643467"/>
            <a:ext cx="10561260" cy="5571066"/>
          </a:xfrm>
          <a:prstGeom prst="rect">
            <a:avLst/>
          </a:prstGeom>
        </p:spPr>
      </p:pic>
      <p:sp>
        <p:nvSpPr>
          <p:cNvPr id="2" name="Footer Placeholder 1">
            <a:extLst>
              <a:ext uri="{FF2B5EF4-FFF2-40B4-BE49-F238E27FC236}">
                <a16:creationId xmlns:a16="http://schemas.microsoft.com/office/drawing/2014/main" id="{8AD27600-72A2-41A1-A7D2-9202D5B7E3F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2216734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A784FE5-1D68-483E-B3AB-CF948C0E096B}"/>
              </a:ext>
            </a:extLst>
          </p:cNvPr>
          <p:cNvPicPr>
            <a:picLocks noChangeAspect="1"/>
          </p:cNvPicPr>
          <p:nvPr/>
        </p:nvPicPr>
        <p:blipFill>
          <a:blip r:embed="rId2"/>
          <a:stretch>
            <a:fillRect/>
          </a:stretch>
        </p:blipFill>
        <p:spPr>
          <a:xfrm>
            <a:off x="739207" y="643467"/>
            <a:ext cx="10713586" cy="5571066"/>
          </a:xfrm>
          <a:prstGeom prst="rect">
            <a:avLst/>
          </a:prstGeom>
        </p:spPr>
      </p:pic>
      <p:sp>
        <p:nvSpPr>
          <p:cNvPr id="2" name="Footer Placeholder 1">
            <a:extLst>
              <a:ext uri="{FF2B5EF4-FFF2-40B4-BE49-F238E27FC236}">
                <a16:creationId xmlns:a16="http://schemas.microsoft.com/office/drawing/2014/main" id="{1CF2DE1D-940C-4906-BE9E-343CB06EA34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2575300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5D96B4F-6F3B-4D43-A819-3B9BA7743B85}"/>
              </a:ext>
            </a:extLst>
          </p:cNvPr>
          <p:cNvPicPr>
            <a:picLocks noChangeAspect="1"/>
          </p:cNvPicPr>
          <p:nvPr/>
        </p:nvPicPr>
        <p:blipFill>
          <a:blip r:embed="rId2"/>
          <a:stretch>
            <a:fillRect/>
          </a:stretch>
        </p:blipFill>
        <p:spPr>
          <a:xfrm>
            <a:off x="643467" y="689103"/>
            <a:ext cx="10905066" cy="5479794"/>
          </a:xfrm>
          <a:prstGeom prst="rect">
            <a:avLst/>
          </a:prstGeom>
        </p:spPr>
      </p:pic>
      <p:sp>
        <p:nvSpPr>
          <p:cNvPr id="2" name="Footer Placeholder 1">
            <a:extLst>
              <a:ext uri="{FF2B5EF4-FFF2-40B4-BE49-F238E27FC236}">
                <a16:creationId xmlns:a16="http://schemas.microsoft.com/office/drawing/2014/main" id="{C1A5AAF9-BCFB-493F-A4EC-DD410BD86C2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805813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3D92162-0BFA-4F07-A000-337461FC3B1B}"/>
              </a:ext>
            </a:extLst>
          </p:cNvPr>
          <p:cNvPicPr>
            <a:picLocks noChangeAspect="1"/>
          </p:cNvPicPr>
          <p:nvPr/>
        </p:nvPicPr>
        <p:blipFill>
          <a:blip r:embed="rId2"/>
          <a:stretch>
            <a:fillRect/>
          </a:stretch>
        </p:blipFill>
        <p:spPr>
          <a:xfrm>
            <a:off x="961375" y="643467"/>
            <a:ext cx="10269249" cy="5571066"/>
          </a:xfrm>
          <a:prstGeom prst="rect">
            <a:avLst/>
          </a:prstGeom>
        </p:spPr>
      </p:pic>
      <p:sp>
        <p:nvSpPr>
          <p:cNvPr id="2" name="Footer Placeholder 1">
            <a:extLst>
              <a:ext uri="{FF2B5EF4-FFF2-40B4-BE49-F238E27FC236}">
                <a16:creationId xmlns:a16="http://schemas.microsoft.com/office/drawing/2014/main" id="{D425AE26-CEB7-44CF-BD8D-D1F0147110A9}"/>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277178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0EC3564-11BD-4B36-8351-0E7198726549}"/>
              </a:ext>
            </a:extLst>
          </p:cNvPr>
          <p:cNvPicPr>
            <a:picLocks noChangeAspect="1"/>
          </p:cNvPicPr>
          <p:nvPr/>
        </p:nvPicPr>
        <p:blipFill>
          <a:blip r:embed="rId2"/>
          <a:stretch>
            <a:fillRect/>
          </a:stretch>
        </p:blipFill>
        <p:spPr>
          <a:xfrm>
            <a:off x="790222" y="643467"/>
            <a:ext cx="10611555" cy="5571066"/>
          </a:xfrm>
          <a:prstGeom prst="rect">
            <a:avLst/>
          </a:prstGeom>
        </p:spPr>
      </p:pic>
      <p:sp>
        <p:nvSpPr>
          <p:cNvPr id="2" name="Footer Placeholder 1">
            <a:extLst>
              <a:ext uri="{FF2B5EF4-FFF2-40B4-BE49-F238E27FC236}">
                <a16:creationId xmlns:a16="http://schemas.microsoft.com/office/drawing/2014/main" id="{CE696943-6E29-4485-95B1-78FD27A1C77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162917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292E238-C0E0-4AA2-9182-D042619A0ACE}"/>
              </a:ext>
            </a:extLst>
          </p:cNvPr>
          <p:cNvPicPr>
            <a:picLocks noChangeAspect="1"/>
          </p:cNvPicPr>
          <p:nvPr/>
        </p:nvPicPr>
        <p:blipFill>
          <a:blip r:embed="rId2"/>
          <a:stretch>
            <a:fillRect/>
          </a:stretch>
        </p:blipFill>
        <p:spPr>
          <a:xfrm>
            <a:off x="643467" y="770891"/>
            <a:ext cx="10905066" cy="5316218"/>
          </a:xfrm>
          <a:prstGeom prst="rect">
            <a:avLst/>
          </a:prstGeom>
        </p:spPr>
      </p:pic>
      <p:sp>
        <p:nvSpPr>
          <p:cNvPr id="2" name="Footer Placeholder 1">
            <a:extLst>
              <a:ext uri="{FF2B5EF4-FFF2-40B4-BE49-F238E27FC236}">
                <a16:creationId xmlns:a16="http://schemas.microsoft.com/office/drawing/2014/main" id="{7EE95637-9B94-4D2F-BFDF-1A9AD19F10C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2795589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5853BA0-EF73-48E6-9664-36D727D70EE0}"/>
              </a:ext>
            </a:extLst>
          </p:cNvPr>
          <p:cNvPicPr>
            <a:picLocks noChangeAspect="1"/>
          </p:cNvPicPr>
          <p:nvPr/>
        </p:nvPicPr>
        <p:blipFill>
          <a:blip r:embed="rId2"/>
          <a:stretch>
            <a:fillRect/>
          </a:stretch>
        </p:blipFill>
        <p:spPr>
          <a:xfrm>
            <a:off x="1165852" y="643467"/>
            <a:ext cx="9860296" cy="5571066"/>
          </a:xfrm>
          <a:prstGeom prst="rect">
            <a:avLst/>
          </a:prstGeom>
        </p:spPr>
      </p:pic>
      <p:sp>
        <p:nvSpPr>
          <p:cNvPr id="2" name="Footer Placeholder 1">
            <a:extLst>
              <a:ext uri="{FF2B5EF4-FFF2-40B4-BE49-F238E27FC236}">
                <a16:creationId xmlns:a16="http://schemas.microsoft.com/office/drawing/2014/main" id="{7EE95637-9B94-4D2F-BFDF-1A9AD19F10C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3167822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1332A62-632E-4118-925B-102E279EF182}"/>
              </a:ext>
            </a:extLst>
          </p:cNvPr>
          <p:cNvPicPr>
            <a:picLocks noChangeAspect="1"/>
          </p:cNvPicPr>
          <p:nvPr/>
        </p:nvPicPr>
        <p:blipFill>
          <a:blip r:embed="rId2"/>
          <a:stretch>
            <a:fillRect/>
          </a:stretch>
        </p:blipFill>
        <p:spPr>
          <a:xfrm>
            <a:off x="984930" y="643467"/>
            <a:ext cx="10222139" cy="5571066"/>
          </a:xfrm>
          <a:prstGeom prst="rect">
            <a:avLst/>
          </a:prstGeom>
        </p:spPr>
      </p:pic>
      <p:sp>
        <p:nvSpPr>
          <p:cNvPr id="2" name="Footer Placeholder 1">
            <a:extLst>
              <a:ext uri="{FF2B5EF4-FFF2-40B4-BE49-F238E27FC236}">
                <a16:creationId xmlns:a16="http://schemas.microsoft.com/office/drawing/2014/main" id="{2D820AFE-0DEE-4237-8742-966CD1AEE93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1441136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30A8713-38E7-4F60-B741-E5D519CF548D}"/>
              </a:ext>
            </a:extLst>
          </p:cNvPr>
          <p:cNvPicPr>
            <a:picLocks noChangeAspect="1"/>
          </p:cNvPicPr>
          <p:nvPr/>
        </p:nvPicPr>
        <p:blipFill>
          <a:blip r:embed="rId2"/>
          <a:stretch>
            <a:fillRect/>
          </a:stretch>
        </p:blipFill>
        <p:spPr>
          <a:xfrm>
            <a:off x="889397" y="643467"/>
            <a:ext cx="10413205" cy="5571066"/>
          </a:xfrm>
          <a:prstGeom prst="rect">
            <a:avLst/>
          </a:prstGeom>
        </p:spPr>
      </p:pic>
      <p:sp>
        <p:nvSpPr>
          <p:cNvPr id="2" name="Footer Placeholder 1">
            <a:extLst>
              <a:ext uri="{FF2B5EF4-FFF2-40B4-BE49-F238E27FC236}">
                <a16:creationId xmlns:a16="http://schemas.microsoft.com/office/drawing/2014/main" id="{6473F4FE-4EDC-4EE2-BBB1-CAB2F888653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1206067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9D2D322-535E-40C1-8064-DF4AA6824F09}"/>
              </a:ext>
            </a:extLst>
          </p:cNvPr>
          <p:cNvPicPr>
            <a:picLocks noChangeAspect="1"/>
          </p:cNvPicPr>
          <p:nvPr/>
        </p:nvPicPr>
        <p:blipFill>
          <a:blip r:embed="rId2"/>
          <a:stretch>
            <a:fillRect/>
          </a:stretch>
        </p:blipFill>
        <p:spPr>
          <a:xfrm>
            <a:off x="790222" y="643467"/>
            <a:ext cx="10611555" cy="5571066"/>
          </a:xfrm>
          <a:prstGeom prst="rect">
            <a:avLst/>
          </a:prstGeom>
        </p:spPr>
      </p:pic>
      <p:sp>
        <p:nvSpPr>
          <p:cNvPr id="2" name="Footer Placeholder 1">
            <a:extLst>
              <a:ext uri="{FF2B5EF4-FFF2-40B4-BE49-F238E27FC236}">
                <a16:creationId xmlns:a16="http://schemas.microsoft.com/office/drawing/2014/main" id="{ADE1F6A5-1162-42AA-A6EE-EC3E316F4B4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26158371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Words>
  <Application>Microsoft Office PowerPoint</Application>
  <PresentationFormat>Widescreen</PresentationFormat>
  <Paragraphs>24</Paragraphs>
  <Slides>21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2020-01-19T01:52:26Z</dcterms:created>
  <dcterms:modified xsi:type="dcterms:W3CDTF">2020-01-19T01:52:42Z</dcterms:modified>
</cp:coreProperties>
</file>