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3"/>
  </p:notesMasterIdLst>
  <p:handoutMasterIdLst>
    <p:handoutMasterId r:id="rId14"/>
  </p:handoutMasterIdLst>
  <p:sldIdLst>
    <p:sldId id="273" r:id="rId2"/>
    <p:sldId id="259" r:id="rId3"/>
    <p:sldId id="274" r:id="rId4"/>
    <p:sldId id="275" r:id="rId5"/>
    <p:sldId id="276" r:id="rId6"/>
    <p:sldId id="277" r:id="rId7"/>
    <p:sldId id="278" r:id="rId8"/>
    <p:sldId id="280" r:id="rId9"/>
    <p:sldId id="281" r:id="rId10"/>
    <p:sldId id="282" r:id="rId11"/>
    <p:sldId id="28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19D7DD-8882-4E94-A0EF-F0EC7C1F2A2A}" v="29" dt="2020-03-05T14:21:43.226"/>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2449" autoAdjust="0"/>
  </p:normalViewPr>
  <p:slideViewPr>
    <p:cSldViewPr snapToGrid="0" showGuides="1">
      <p:cViewPr varScale="1">
        <p:scale>
          <a:sx n="66" d="100"/>
          <a:sy n="66" d="100"/>
        </p:scale>
        <p:origin x="918"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3D4770FA-3153-4BBB-98EA-107FB2F5FE60}"/>
    <pc:docChg chg="undo custSel addSld delSld modSld">
      <pc:chgData name="Sarah Gothard" userId="0e53f415fda5f162" providerId="LiveId" clId="{3D4770FA-3153-4BBB-98EA-107FB2F5FE60}" dt="2020-03-05T14:21:51.889" v="95" actId="1076"/>
      <pc:docMkLst>
        <pc:docMk/>
      </pc:docMkLst>
      <pc:sldChg chg="addSp delSp modSp">
        <pc:chgData name="Sarah Gothard" userId="0e53f415fda5f162" providerId="LiveId" clId="{3D4770FA-3153-4BBB-98EA-107FB2F5FE60}" dt="2020-03-05T14:01:31.958" v="43" actId="1076"/>
        <pc:sldMkLst>
          <pc:docMk/>
          <pc:sldMk cId="406854814" sldId="259"/>
        </pc:sldMkLst>
        <pc:picChg chg="add mod">
          <ac:chgData name="Sarah Gothard" userId="0e53f415fda5f162" providerId="LiveId" clId="{3D4770FA-3153-4BBB-98EA-107FB2F5FE60}" dt="2020-03-05T14:01:31.958" v="43" actId="1076"/>
          <ac:picMkLst>
            <pc:docMk/>
            <pc:sldMk cId="406854814" sldId="259"/>
            <ac:picMk id="5" creationId="{E3DB8D3B-7978-4EF4-8FE4-262C24221739}"/>
          </ac:picMkLst>
        </pc:picChg>
        <pc:picChg chg="add del">
          <ac:chgData name="Sarah Gothard" userId="0e53f415fda5f162" providerId="LiveId" clId="{3D4770FA-3153-4BBB-98EA-107FB2F5FE60}" dt="2020-03-05T13:45:21.855" v="26" actId="478"/>
          <ac:picMkLst>
            <pc:docMk/>
            <pc:sldMk cId="406854814" sldId="259"/>
            <ac:picMk id="7" creationId="{DAE54DF4-07C4-4105-B8E2-496AE134F7EC}"/>
          </ac:picMkLst>
        </pc:picChg>
      </pc:sldChg>
      <pc:sldChg chg="addSp delSp modSp">
        <pc:chgData name="Sarah Gothard" userId="0e53f415fda5f162" providerId="LiveId" clId="{3D4770FA-3153-4BBB-98EA-107FB2F5FE60}" dt="2020-03-05T13:45:14.477" v="25" actId="1076"/>
        <pc:sldMkLst>
          <pc:docMk/>
          <pc:sldMk cId="4222139619" sldId="273"/>
        </pc:sldMkLst>
        <pc:picChg chg="add mod">
          <ac:chgData name="Sarah Gothard" userId="0e53f415fda5f162" providerId="LiveId" clId="{3D4770FA-3153-4BBB-98EA-107FB2F5FE60}" dt="2020-03-05T13:45:14.477" v="25" actId="1076"/>
          <ac:picMkLst>
            <pc:docMk/>
            <pc:sldMk cId="4222139619" sldId="273"/>
            <ac:picMk id="2" creationId="{E20D894A-D32C-4723-BB86-57F245821C16}"/>
          </ac:picMkLst>
        </pc:picChg>
        <pc:picChg chg="add del">
          <ac:chgData name="Sarah Gothard" userId="0e53f415fda5f162" providerId="LiveId" clId="{3D4770FA-3153-4BBB-98EA-107FB2F5FE60}" dt="2020-03-05T13:44:56.455" v="20" actId="478"/>
          <ac:picMkLst>
            <pc:docMk/>
            <pc:sldMk cId="4222139619" sldId="273"/>
            <ac:picMk id="6" creationId="{ECC6B553-7231-4918-8142-934382EBED8F}"/>
          </ac:picMkLst>
        </pc:picChg>
      </pc:sldChg>
      <pc:sldChg chg="addSp delSp modSp">
        <pc:chgData name="Sarah Gothard" userId="0e53f415fda5f162" providerId="LiveId" clId="{3D4770FA-3153-4BBB-98EA-107FB2F5FE60}" dt="2020-03-05T14:08:35.846" v="57" actId="1076"/>
        <pc:sldMkLst>
          <pc:docMk/>
          <pc:sldMk cId="3698282044" sldId="274"/>
        </pc:sldMkLst>
        <pc:picChg chg="add mod">
          <ac:chgData name="Sarah Gothard" userId="0e53f415fda5f162" providerId="LiveId" clId="{3D4770FA-3153-4BBB-98EA-107FB2F5FE60}" dt="2020-03-05T14:08:35.846" v="57" actId="1076"/>
          <ac:picMkLst>
            <pc:docMk/>
            <pc:sldMk cId="3698282044" sldId="274"/>
            <ac:picMk id="5" creationId="{1C7EA594-9399-4B04-A2D4-87ECB3BF5444}"/>
          </ac:picMkLst>
        </pc:picChg>
        <pc:picChg chg="add del">
          <ac:chgData name="Sarah Gothard" userId="0e53f415fda5f162" providerId="LiveId" clId="{3D4770FA-3153-4BBB-98EA-107FB2F5FE60}" dt="2020-03-05T14:01:18.645" v="32" actId="478"/>
          <ac:picMkLst>
            <pc:docMk/>
            <pc:sldMk cId="3698282044" sldId="274"/>
            <ac:picMk id="6" creationId="{122C7FE4-F7A4-4F7B-A9EB-61D832551E3A}"/>
          </ac:picMkLst>
        </pc:picChg>
      </pc:sldChg>
      <pc:sldChg chg="add del">
        <pc:chgData name="Sarah Gothard" userId="0e53f415fda5f162" providerId="LiveId" clId="{3D4770FA-3153-4BBB-98EA-107FB2F5FE60}" dt="2020-03-05T13:44:50.968" v="12"/>
        <pc:sldMkLst>
          <pc:docMk/>
          <pc:sldMk cId="948132685" sldId="275"/>
        </pc:sldMkLst>
      </pc:sldChg>
      <pc:sldChg chg="add del">
        <pc:chgData name="Sarah Gothard" userId="0e53f415fda5f162" providerId="LiveId" clId="{3D4770FA-3153-4BBB-98EA-107FB2F5FE60}" dt="2020-03-05T14:01:20.832" v="33" actId="2696"/>
        <pc:sldMkLst>
          <pc:docMk/>
          <pc:sldMk cId="1286437492" sldId="275"/>
        </pc:sldMkLst>
      </pc:sldChg>
      <pc:sldChg chg="addSp modSp add">
        <pc:chgData name="Sarah Gothard" userId="0e53f415fda5f162" providerId="LiveId" clId="{3D4770FA-3153-4BBB-98EA-107FB2F5FE60}" dt="2020-03-05T14:14:43.422" v="73" actId="1076"/>
        <pc:sldMkLst>
          <pc:docMk/>
          <pc:sldMk cId="2238279131" sldId="275"/>
        </pc:sldMkLst>
        <pc:picChg chg="add mod">
          <ac:chgData name="Sarah Gothard" userId="0e53f415fda5f162" providerId="LiveId" clId="{3D4770FA-3153-4BBB-98EA-107FB2F5FE60}" dt="2020-03-05T14:14:43.422" v="73" actId="1076"/>
          <ac:picMkLst>
            <pc:docMk/>
            <pc:sldMk cId="2238279131" sldId="275"/>
            <ac:picMk id="5" creationId="{81E5A8D8-B6EA-441F-AA0D-BF4EF4BCA172}"/>
          </ac:picMkLst>
        </pc:picChg>
      </pc:sldChg>
      <pc:sldChg chg="add del">
        <pc:chgData name="Sarah Gothard" userId="0e53f415fda5f162" providerId="LiveId" clId="{3D4770FA-3153-4BBB-98EA-107FB2F5FE60}" dt="2020-03-05T13:44:50.968" v="12"/>
        <pc:sldMkLst>
          <pc:docMk/>
          <pc:sldMk cId="622472085" sldId="276"/>
        </pc:sldMkLst>
      </pc:sldChg>
      <pc:sldChg chg="addSp delSp modSp add">
        <pc:chgData name="Sarah Gothard" userId="0e53f415fda5f162" providerId="LiveId" clId="{3D4770FA-3153-4BBB-98EA-107FB2F5FE60}" dt="2020-03-05T14:15:39.249" v="78" actId="1076"/>
        <pc:sldMkLst>
          <pc:docMk/>
          <pc:sldMk cId="2236847201" sldId="276"/>
        </pc:sldMkLst>
        <pc:picChg chg="add del mod">
          <ac:chgData name="Sarah Gothard" userId="0e53f415fda5f162" providerId="LiveId" clId="{3D4770FA-3153-4BBB-98EA-107FB2F5FE60}" dt="2020-03-05T14:09:33.534" v="58" actId="478"/>
          <ac:picMkLst>
            <pc:docMk/>
            <pc:sldMk cId="2236847201" sldId="276"/>
            <ac:picMk id="5" creationId="{6801B35B-651D-4130-8FC9-05DC05D6F959}"/>
          </ac:picMkLst>
        </pc:picChg>
        <pc:picChg chg="add mod">
          <ac:chgData name="Sarah Gothard" userId="0e53f415fda5f162" providerId="LiveId" clId="{3D4770FA-3153-4BBB-98EA-107FB2F5FE60}" dt="2020-03-05T14:15:39.249" v="78" actId="1076"/>
          <ac:picMkLst>
            <pc:docMk/>
            <pc:sldMk cId="2236847201" sldId="276"/>
            <ac:picMk id="6" creationId="{10E8AC7D-0262-457D-907C-42F9EED6623B}"/>
          </ac:picMkLst>
        </pc:picChg>
      </pc:sldChg>
      <pc:sldChg chg="add del">
        <pc:chgData name="Sarah Gothard" userId="0e53f415fda5f162" providerId="LiveId" clId="{3D4770FA-3153-4BBB-98EA-107FB2F5FE60}" dt="2020-03-05T14:01:20.850" v="34" actId="2696"/>
        <pc:sldMkLst>
          <pc:docMk/>
          <pc:sldMk cId="2792433441" sldId="276"/>
        </pc:sldMkLst>
      </pc:sldChg>
      <pc:sldChg chg="addSp modSp add">
        <pc:chgData name="Sarah Gothard" userId="0e53f415fda5f162" providerId="LiveId" clId="{3D4770FA-3153-4BBB-98EA-107FB2F5FE60}" dt="2020-03-05T14:17:09.469" v="81" actId="1076"/>
        <pc:sldMkLst>
          <pc:docMk/>
          <pc:sldMk cId="115327687" sldId="277"/>
        </pc:sldMkLst>
        <pc:picChg chg="add mod">
          <ac:chgData name="Sarah Gothard" userId="0e53f415fda5f162" providerId="LiveId" clId="{3D4770FA-3153-4BBB-98EA-107FB2F5FE60}" dt="2020-03-05T14:17:09.469" v="81" actId="1076"/>
          <ac:picMkLst>
            <pc:docMk/>
            <pc:sldMk cId="115327687" sldId="277"/>
            <ac:picMk id="5" creationId="{9705CBE0-99CB-453A-89C5-F14F22EB3504}"/>
          </ac:picMkLst>
        </pc:picChg>
      </pc:sldChg>
      <pc:sldChg chg="add del">
        <pc:chgData name="Sarah Gothard" userId="0e53f415fda5f162" providerId="LiveId" clId="{3D4770FA-3153-4BBB-98EA-107FB2F5FE60}" dt="2020-03-05T14:01:20.869" v="35" actId="2696"/>
        <pc:sldMkLst>
          <pc:docMk/>
          <pc:sldMk cId="745881530" sldId="277"/>
        </pc:sldMkLst>
      </pc:sldChg>
      <pc:sldChg chg="add del">
        <pc:chgData name="Sarah Gothard" userId="0e53f415fda5f162" providerId="LiveId" clId="{3D4770FA-3153-4BBB-98EA-107FB2F5FE60}" dt="2020-03-05T13:44:50.685" v="11"/>
        <pc:sldMkLst>
          <pc:docMk/>
          <pc:sldMk cId="1330404617" sldId="277"/>
        </pc:sldMkLst>
      </pc:sldChg>
      <pc:sldChg chg="addSp modSp add">
        <pc:chgData name="Sarah Gothard" userId="0e53f415fda5f162" providerId="LiveId" clId="{3D4770FA-3153-4BBB-98EA-107FB2F5FE60}" dt="2020-03-05T14:17:50.531" v="84" actId="1076"/>
        <pc:sldMkLst>
          <pc:docMk/>
          <pc:sldMk cId="311363749" sldId="278"/>
        </pc:sldMkLst>
        <pc:picChg chg="add mod">
          <ac:chgData name="Sarah Gothard" userId="0e53f415fda5f162" providerId="LiveId" clId="{3D4770FA-3153-4BBB-98EA-107FB2F5FE60}" dt="2020-03-05T14:17:50.531" v="84" actId="1076"/>
          <ac:picMkLst>
            <pc:docMk/>
            <pc:sldMk cId="311363749" sldId="278"/>
            <ac:picMk id="5" creationId="{EBDEF02A-26C8-467C-B1D3-F1197FA71CD0}"/>
          </ac:picMkLst>
        </pc:picChg>
      </pc:sldChg>
      <pc:sldChg chg="add del">
        <pc:chgData name="Sarah Gothard" userId="0e53f415fda5f162" providerId="LiveId" clId="{3D4770FA-3153-4BBB-98EA-107FB2F5FE60}" dt="2020-03-05T13:44:50.685" v="11"/>
        <pc:sldMkLst>
          <pc:docMk/>
          <pc:sldMk cId="1041471155" sldId="278"/>
        </pc:sldMkLst>
      </pc:sldChg>
      <pc:sldChg chg="add del">
        <pc:chgData name="Sarah Gothard" userId="0e53f415fda5f162" providerId="LiveId" clId="{3D4770FA-3153-4BBB-98EA-107FB2F5FE60}" dt="2020-03-05T14:01:20.883" v="36" actId="2696"/>
        <pc:sldMkLst>
          <pc:docMk/>
          <pc:sldMk cId="3125796378" sldId="278"/>
        </pc:sldMkLst>
      </pc:sldChg>
      <pc:sldChg chg="addSp add del">
        <pc:chgData name="Sarah Gothard" userId="0e53f415fda5f162" providerId="LiveId" clId="{3D4770FA-3153-4BBB-98EA-107FB2F5FE60}" dt="2020-03-05T14:11:01.724" v="59" actId="2696"/>
        <pc:sldMkLst>
          <pc:docMk/>
          <pc:sldMk cId="603329505" sldId="279"/>
        </pc:sldMkLst>
        <pc:picChg chg="add">
          <ac:chgData name="Sarah Gothard" userId="0e53f415fda5f162" providerId="LiveId" clId="{3D4770FA-3153-4BBB-98EA-107FB2F5FE60}" dt="2020-03-05T14:03:03.610" v="47"/>
          <ac:picMkLst>
            <pc:docMk/>
            <pc:sldMk cId="603329505" sldId="279"/>
            <ac:picMk id="5" creationId="{6CB22E1B-F2DD-419A-A7B5-18B66F0E3FEC}"/>
          </ac:picMkLst>
        </pc:picChg>
      </pc:sldChg>
      <pc:sldChg chg="add del">
        <pc:chgData name="Sarah Gothard" userId="0e53f415fda5f162" providerId="LiveId" clId="{3D4770FA-3153-4BBB-98EA-107FB2F5FE60}" dt="2020-03-05T13:44:50.160" v="10"/>
        <pc:sldMkLst>
          <pc:docMk/>
          <pc:sldMk cId="2154031629" sldId="279"/>
        </pc:sldMkLst>
      </pc:sldChg>
      <pc:sldChg chg="add del">
        <pc:chgData name="Sarah Gothard" userId="0e53f415fda5f162" providerId="LiveId" clId="{3D4770FA-3153-4BBB-98EA-107FB2F5FE60}" dt="2020-03-05T13:44:50.160" v="10"/>
        <pc:sldMkLst>
          <pc:docMk/>
          <pc:sldMk cId="1595239729" sldId="280"/>
        </pc:sldMkLst>
      </pc:sldChg>
      <pc:sldChg chg="addSp modSp add">
        <pc:chgData name="Sarah Gothard" userId="0e53f415fda5f162" providerId="LiveId" clId="{3D4770FA-3153-4BBB-98EA-107FB2F5FE60}" dt="2020-03-05T14:20:24.661" v="92" actId="1076"/>
        <pc:sldMkLst>
          <pc:docMk/>
          <pc:sldMk cId="4100457339" sldId="280"/>
        </pc:sldMkLst>
        <pc:picChg chg="add mod">
          <ac:chgData name="Sarah Gothard" userId="0e53f415fda5f162" providerId="LiveId" clId="{3D4770FA-3153-4BBB-98EA-107FB2F5FE60}" dt="2020-03-05T14:20:24.661" v="92" actId="1076"/>
          <ac:picMkLst>
            <pc:docMk/>
            <pc:sldMk cId="4100457339" sldId="280"/>
            <ac:picMk id="5" creationId="{DA667756-D403-46C8-A5E5-72F1ED92B8EE}"/>
          </ac:picMkLst>
        </pc:picChg>
      </pc:sldChg>
      <pc:sldChg chg="addSp modSp add">
        <pc:chgData name="Sarah Gothard" userId="0e53f415fda5f162" providerId="LiveId" clId="{3D4770FA-3153-4BBB-98EA-107FB2F5FE60}" dt="2020-03-05T14:18:28.503" v="87" actId="1076"/>
        <pc:sldMkLst>
          <pc:docMk/>
          <pc:sldMk cId="3617170521" sldId="281"/>
        </pc:sldMkLst>
        <pc:picChg chg="add mod">
          <ac:chgData name="Sarah Gothard" userId="0e53f415fda5f162" providerId="LiveId" clId="{3D4770FA-3153-4BBB-98EA-107FB2F5FE60}" dt="2020-03-05T14:18:28.503" v="87" actId="1076"/>
          <ac:picMkLst>
            <pc:docMk/>
            <pc:sldMk cId="3617170521" sldId="281"/>
            <ac:picMk id="5" creationId="{77220A8D-ED8E-4145-A8C5-56A56C36E7E4}"/>
          </ac:picMkLst>
        </pc:picChg>
      </pc:sldChg>
      <pc:sldChg chg="addSp modSp add">
        <pc:chgData name="Sarah Gothard" userId="0e53f415fda5f162" providerId="LiveId" clId="{3D4770FA-3153-4BBB-98EA-107FB2F5FE60}" dt="2020-03-05T14:21:51.889" v="95" actId="1076"/>
        <pc:sldMkLst>
          <pc:docMk/>
          <pc:sldMk cId="3175955101" sldId="282"/>
        </pc:sldMkLst>
        <pc:picChg chg="add mod">
          <ac:chgData name="Sarah Gothard" userId="0e53f415fda5f162" providerId="LiveId" clId="{3D4770FA-3153-4BBB-98EA-107FB2F5FE60}" dt="2020-03-05T14:21:51.889" v="95" actId="1076"/>
          <ac:picMkLst>
            <pc:docMk/>
            <pc:sldMk cId="3175955101" sldId="282"/>
            <ac:picMk id="5" creationId="{F09C70F6-5C26-4197-AB0B-B7067E62C393}"/>
          </ac:picMkLst>
        </pc:picChg>
      </pc:sldChg>
      <pc:sldChg chg="addSp modSp add">
        <pc:chgData name="Sarah Gothard" userId="0e53f415fda5f162" providerId="LiveId" clId="{3D4770FA-3153-4BBB-98EA-107FB2F5FE60}" dt="2020-03-05T14:11:26.167" v="64" actId="1076"/>
        <pc:sldMkLst>
          <pc:docMk/>
          <pc:sldMk cId="589567070" sldId="283"/>
        </pc:sldMkLst>
        <pc:picChg chg="add mod">
          <ac:chgData name="Sarah Gothard" userId="0e53f415fda5f162" providerId="LiveId" clId="{3D4770FA-3153-4BBB-98EA-107FB2F5FE60}" dt="2020-03-05T14:11:26.167" v="64" actId="1076"/>
          <ac:picMkLst>
            <pc:docMk/>
            <pc:sldMk cId="589567070" sldId="283"/>
            <ac:picMk id="5" creationId="{CE13EF12-46E0-44EA-B02A-E56EAFB6FBD1}"/>
          </ac:picMkLst>
        </pc:picChg>
      </pc:sldChg>
      <pc:sldChg chg="add del">
        <pc:chgData name="Sarah Gothard" userId="0e53f415fda5f162" providerId="LiveId" clId="{3D4770FA-3153-4BBB-98EA-107FB2F5FE60}" dt="2020-03-05T14:11:28.787" v="65" actId="2696"/>
        <pc:sldMkLst>
          <pc:docMk/>
          <pc:sldMk cId="2623383872" sldId="284"/>
        </pc:sldMkLst>
      </pc:sldChg>
      <pc:sldChg chg="add del">
        <pc:chgData name="Sarah Gothard" userId="0e53f415fda5f162" providerId="LiveId" clId="{3D4770FA-3153-4BBB-98EA-107FB2F5FE60}" dt="2020-03-05T14:11:28.801" v="66" actId="2696"/>
        <pc:sldMkLst>
          <pc:docMk/>
          <pc:sldMk cId="3438380331" sldId="285"/>
        </pc:sldMkLst>
      </pc:sldChg>
      <pc:sldChg chg="add del">
        <pc:chgData name="Sarah Gothard" userId="0e53f415fda5f162" providerId="LiveId" clId="{3D4770FA-3153-4BBB-98EA-107FB2F5FE60}" dt="2020-03-05T14:11:28.813" v="67" actId="2696"/>
        <pc:sldMkLst>
          <pc:docMk/>
          <pc:sldMk cId="2913965222" sldId="286"/>
        </pc:sldMkLst>
      </pc:sldChg>
      <pc:sldChg chg="add del">
        <pc:chgData name="Sarah Gothard" userId="0e53f415fda5f162" providerId="LiveId" clId="{3D4770FA-3153-4BBB-98EA-107FB2F5FE60}" dt="2020-03-05T14:11:28.824" v="68" actId="2696"/>
        <pc:sldMkLst>
          <pc:docMk/>
          <pc:sldMk cId="1477685126" sldId="287"/>
        </pc:sldMkLst>
      </pc:sldChg>
      <pc:sldChg chg="add del">
        <pc:chgData name="Sarah Gothard" userId="0e53f415fda5f162" providerId="LiveId" clId="{3D4770FA-3153-4BBB-98EA-107FB2F5FE60}" dt="2020-03-05T14:11:28.836" v="69" actId="2696"/>
        <pc:sldMkLst>
          <pc:docMk/>
          <pc:sldMk cId="916163997" sldId="288"/>
        </pc:sldMkLst>
      </pc:sldChg>
      <pc:sldChg chg="add del">
        <pc:chgData name="Sarah Gothard" userId="0e53f415fda5f162" providerId="LiveId" clId="{3D4770FA-3153-4BBB-98EA-107FB2F5FE60}" dt="2020-03-05T14:11:28.846" v="70" actId="2696"/>
        <pc:sldMkLst>
          <pc:docMk/>
          <pc:sldMk cId="1429946818" sldId="2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3/5/2020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3/5/2020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3/5/2020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3/5/2020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3/5/2020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3/5/2020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3/5/2020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3/5/2020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3/5/2020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3/5/2020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3/5/2020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3/5/2020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2002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3/5/2020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20D894A-D32C-4723-BB86-57F245821C16}"/>
              </a:ext>
            </a:extLst>
          </p:cNvPr>
          <p:cNvPicPr>
            <a:picLocks noChangeAspect="1"/>
          </p:cNvPicPr>
          <p:nvPr/>
        </p:nvPicPr>
        <p:blipFill>
          <a:blip r:embed="rId3"/>
          <a:stretch>
            <a:fillRect/>
          </a:stretch>
        </p:blipFill>
        <p:spPr>
          <a:xfrm>
            <a:off x="712481" y="2520982"/>
            <a:ext cx="10767035" cy="1816035"/>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F09C70F6-5C26-4197-AB0B-B7067E62C393}"/>
              </a:ext>
            </a:extLst>
          </p:cNvPr>
          <p:cNvPicPr>
            <a:picLocks noChangeAspect="1"/>
          </p:cNvPicPr>
          <p:nvPr/>
        </p:nvPicPr>
        <p:blipFill>
          <a:blip r:embed="rId3"/>
          <a:stretch>
            <a:fillRect/>
          </a:stretch>
        </p:blipFill>
        <p:spPr>
          <a:xfrm>
            <a:off x="543077" y="533016"/>
            <a:ext cx="11105844" cy="5791967"/>
          </a:xfrm>
          <a:prstGeom prst="rect">
            <a:avLst/>
          </a:prstGeom>
        </p:spPr>
      </p:pic>
    </p:spTree>
    <p:extLst>
      <p:ext uri="{BB962C8B-B14F-4D97-AF65-F5344CB8AC3E}">
        <p14:creationId xmlns:p14="http://schemas.microsoft.com/office/powerpoint/2010/main" val="317595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E13EF12-46E0-44EA-B02A-E56EAFB6FBD1}"/>
              </a:ext>
            </a:extLst>
          </p:cNvPr>
          <p:cNvPicPr>
            <a:picLocks noChangeAspect="1"/>
          </p:cNvPicPr>
          <p:nvPr/>
        </p:nvPicPr>
        <p:blipFill>
          <a:blip r:embed="rId3"/>
          <a:stretch>
            <a:fillRect/>
          </a:stretch>
        </p:blipFill>
        <p:spPr>
          <a:xfrm>
            <a:off x="681695" y="648171"/>
            <a:ext cx="10828607" cy="5532754"/>
          </a:xfrm>
          <a:prstGeom prst="rect">
            <a:avLst/>
          </a:prstGeom>
        </p:spPr>
      </p:pic>
    </p:spTree>
    <p:extLst>
      <p:ext uri="{BB962C8B-B14F-4D97-AF65-F5344CB8AC3E}">
        <p14:creationId xmlns:p14="http://schemas.microsoft.com/office/powerpoint/2010/main" val="58956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3DB8D3B-7978-4EF4-8FE4-262C24221739}"/>
              </a:ext>
            </a:extLst>
          </p:cNvPr>
          <p:cNvPicPr>
            <a:picLocks noChangeAspect="1"/>
          </p:cNvPicPr>
          <p:nvPr/>
        </p:nvPicPr>
        <p:blipFill>
          <a:blip r:embed="rId3"/>
          <a:stretch>
            <a:fillRect/>
          </a:stretch>
        </p:blipFill>
        <p:spPr>
          <a:xfrm>
            <a:off x="577249" y="672699"/>
            <a:ext cx="11037499" cy="5483698"/>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C7EA594-9399-4B04-A2D4-87ECB3BF5444}"/>
              </a:ext>
            </a:extLst>
          </p:cNvPr>
          <p:cNvPicPr>
            <a:picLocks noChangeAspect="1"/>
          </p:cNvPicPr>
          <p:nvPr/>
        </p:nvPicPr>
        <p:blipFill>
          <a:blip r:embed="rId3"/>
          <a:stretch>
            <a:fillRect/>
          </a:stretch>
        </p:blipFill>
        <p:spPr>
          <a:xfrm>
            <a:off x="609599" y="556093"/>
            <a:ext cx="10972800" cy="5745813"/>
          </a:xfrm>
          <a:prstGeom prst="rect">
            <a:avLst/>
          </a:prstGeom>
        </p:spPr>
      </p:pic>
    </p:spTree>
    <p:extLst>
      <p:ext uri="{BB962C8B-B14F-4D97-AF65-F5344CB8AC3E}">
        <p14:creationId xmlns:p14="http://schemas.microsoft.com/office/powerpoint/2010/main" val="369828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1E5A8D8-B6EA-441F-AA0D-BF4EF4BCA172}"/>
              </a:ext>
            </a:extLst>
          </p:cNvPr>
          <p:cNvPicPr>
            <a:picLocks noChangeAspect="1"/>
          </p:cNvPicPr>
          <p:nvPr/>
        </p:nvPicPr>
        <p:blipFill>
          <a:blip r:embed="rId3"/>
          <a:stretch>
            <a:fillRect/>
          </a:stretch>
        </p:blipFill>
        <p:spPr>
          <a:xfrm>
            <a:off x="761999" y="643425"/>
            <a:ext cx="10668000" cy="5571150"/>
          </a:xfrm>
          <a:prstGeom prst="rect">
            <a:avLst/>
          </a:prstGeom>
        </p:spPr>
      </p:pic>
    </p:spTree>
    <p:extLst>
      <p:ext uri="{BB962C8B-B14F-4D97-AF65-F5344CB8AC3E}">
        <p14:creationId xmlns:p14="http://schemas.microsoft.com/office/powerpoint/2010/main" val="223827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0E8AC7D-0262-457D-907C-42F9EED6623B}"/>
              </a:ext>
            </a:extLst>
          </p:cNvPr>
          <p:cNvPicPr>
            <a:picLocks noChangeAspect="1"/>
          </p:cNvPicPr>
          <p:nvPr/>
        </p:nvPicPr>
        <p:blipFill>
          <a:blip r:embed="rId3"/>
          <a:stretch>
            <a:fillRect/>
          </a:stretch>
        </p:blipFill>
        <p:spPr>
          <a:xfrm>
            <a:off x="543077" y="1948921"/>
            <a:ext cx="11105844" cy="2931253"/>
          </a:xfrm>
          <a:prstGeom prst="rect">
            <a:avLst/>
          </a:prstGeom>
        </p:spPr>
      </p:pic>
    </p:spTree>
    <p:extLst>
      <p:ext uri="{BB962C8B-B14F-4D97-AF65-F5344CB8AC3E}">
        <p14:creationId xmlns:p14="http://schemas.microsoft.com/office/powerpoint/2010/main" val="223684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705CBE0-99CB-453A-89C5-F14F22EB3504}"/>
              </a:ext>
            </a:extLst>
          </p:cNvPr>
          <p:cNvPicPr>
            <a:picLocks noChangeAspect="1"/>
          </p:cNvPicPr>
          <p:nvPr/>
        </p:nvPicPr>
        <p:blipFill>
          <a:blip r:embed="rId3"/>
          <a:stretch>
            <a:fillRect/>
          </a:stretch>
        </p:blipFill>
        <p:spPr>
          <a:xfrm>
            <a:off x="609599" y="563837"/>
            <a:ext cx="10972800" cy="5730326"/>
          </a:xfrm>
          <a:prstGeom prst="rect">
            <a:avLst/>
          </a:prstGeom>
        </p:spPr>
      </p:pic>
    </p:spTree>
    <p:extLst>
      <p:ext uri="{BB962C8B-B14F-4D97-AF65-F5344CB8AC3E}">
        <p14:creationId xmlns:p14="http://schemas.microsoft.com/office/powerpoint/2010/main" val="11532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BDEF02A-26C8-467C-B1D3-F1197FA71CD0}"/>
              </a:ext>
            </a:extLst>
          </p:cNvPr>
          <p:cNvPicPr>
            <a:picLocks noChangeAspect="1"/>
          </p:cNvPicPr>
          <p:nvPr/>
        </p:nvPicPr>
        <p:blipFill>
          <a:blip r:embed="rId3"/>
          <a:stretch>
            <a:fillRect/>
          </a:stretch>
        </p:blipFill>
        <p:spPr>
          <a:xfrm>
            <a:off x="543077" y="1932023"/>
            <a:ext cx="11105844" cy="2993954"/>
          </a:xfrm>
          <a:prstGeom prst="rect">
            <a:avLst/>
          </a:prstGeom>
        </p:spPr>
      </p:pic>
    </p:spTree>
    <p:extLst>
      <p:ext uri="{BB962C8B-B14F-4D97-AF65-F5344CB8AC3E}">
        <p14:creationId xmlns:p14="http://schemas.microsoft.com/office/powerpoint/2010/main" val="31136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A667756-D403-46C8-A5E5-72F1ED92B8EE}"/>
              </a:ext>
            </a:extLst>
          </p:cNvPr>
          <p:cNvPicPr>
            <a:picLocks noChangeAspect="1"/>
          </p:cNvPicPr>
          <p:nvPr/>
        </p:nvPicPr>
        <p:blipFill>
          <a:blip r:embed="rId3"/>
          <a:stretch>
            <a:fillRect/>
          </a:stretch>
        </p:blipFill>
        <p:spPr>
          <a:xfrm>
            <a:off x="657099" y="597221"/>
            <a:ext cx="10877799" cy="5634654"/>
          </a:xfrm>
          <a:prstGeom prst="rect">
            <a:avLst/>
          </a:prstGeom>
        </p:spPr>
      </p:pic>
    </p:spTree>
    <p:extLst>
      <p:ext uri="{BB962C8B-B14F-4D97-AF65-F5344CB8AC3E}">
        <p14:creationId xmlns:p14="http://schemas.microsoft.com/office/powerpoint/2010/main" val="410045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7220A8D-ED8E-4145-A8C5-56A56C36E7E4}"/>
              </a:ext>
            </a:extLst>
          </p:cNvPr>
          <p:cNvPicPr>
            <a:picLocks noChangeAspect="1"/>
          </p:cNvPicPr>
          <p:nvPr/>
        </p:nvPicPr>
        <p:blipFill>
          <a:blip r:embed="rId3"/>
          <a:stretch>
            <a:fillRect/>
          </a:stretch>
        </p:blipFill>
        <p:spPr>
          <a:xfrm>
            <a:off x="602342" y="1932492"/>
            <a:ext cx="10987314" cy="2993016"/>
          </a:xfrm>
          <a:prstGeom prst="rect">
            <a:avLst/>
          </a:prstGeom>
        </p:spPr>
      </p:pic>
    </p:spTree>
    <p:extLst>
      <p:ext uri="{BB962C8B-B14F-4D97-AF65-F5344CB8AC3E}">
        <p14:creationId xmlns:p14="http://schemas.microsoft.com/office/powerpoint/2010/main" val="36171705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2020-03-05T14:21:52Z</dcterms:modified>
</cp:coreProperties>
</file>