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6" r:id="rId2"/>
    <p:sldId id="334" r:id="rId3"/>
    <p:sldId id="335" r:id="rId4"/>
    <p:sldId id="336" r:id="rId5"/>
    <p:sldId id="337" r:id="rId6"/>
    <p:sldId id="338" r:id="rId7"/>
    <p:sldId id="339" r:id="rId8"/>
    <p:sldId id="340" r:id="rId9"/>
    <p:sldId id="341" r:id="rId10"/>
    <p:sldId id="342" r:id="rId11"/>
    <p:sldId id="343" r:id="rId12"/>
    <p:sldId id="344" r:id="rId13"/>
    <p:sldId id="34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3F2169-7DA0-4D72-BD0E-BF4C0D5BEBD6}" v="6" dt="2019-10-04T12:45:41.441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0608" autoAdjust="0"/>
  </p:normalViewPr>
  <p:slideViewPr>
    <p:cSldViewPr snapToGrid="0" showGuides="1">
      <p:cViewPr varScale="1">
        <p:scale>
          <a:sx n="100" d="100"/>
          <a:sy n="100" d="100"/>
        </p:scale>
        <p:origin x="103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AE3F2169-7DA0-4D72-BD0E-BF4C0D5BEBD6}"/>
    <pc:docChg chg="undo custSel mod modSld">
      <pc:chgData name="Sarah Gothard" userId="0e53f415fda5f162" providerId="LiveId" clId="{AE3F2169-7DA0-4D72-BD0E-BF4C0D5BEBD6}" dt="2019-10-04T12:45:41.441" v="41"/>
      <pc:docMkLst>
        <pc:docMk/>
      </pc:docMkLst>
      <pc:sldChg chg="addSp modSp mod setBg">
        <pc:chgData name="Sarah Gothard" userId="0e53f415fda5f162" providerId="LiveId" clId="{AE3F2169-7DA0-4D72-BD0E-BF4C0D5BEBD6}" dt="2019-10-04T12:41:31.273" v="0" actId="26606"/>
        <pc:sldMkLst>
          <pc:docMk/>
          <pc:sldMk cId="1770256454" sldId="256"/>
        </pc:sldMkLst>
        <pc:spChg chg="mod ord">
          <ac:chgData name="Sarah Gothard" userId="0e53f415fda5f162" providerId="LiveId" clId="{AE3F2169-7DA0-4D72-BD0E-BF4C0D5BEBD6}" dt="2019-10-04T12:41:31.273" v="0" actId="26606"/>
          <ac:spMkLst>
            <pc:docMk/>
            <pc:sldMk cId="1770256454" sldId="256"/>
            <ac:spMk id="4" creationId="{B81E9430-AE66-48BF-9BFB-A82D2FB46DE3}"/>
          </ac:spMkLst>
        </pc:spChg>
        <pc:spChg chg="add">
          <ac:chgData name="Sarah Gothard" userId="0e53f415fda5f162" providerId="LiveId" clId="{AE3F2169-7DA0-4D72-BD0E-BF4C0D5BEBD6}" dt="2019-10-04T12:41:31.273" v="0" actId="26606"/>
          <ac:spMkLst>
            <pc:docMk/>
            <pc:sldMk cId="1770256454" sldId="256"/>
            <ac:spMk id="9" creationId="{32BC26D8-82FB-445E-AA49-62A77D7C1EE0}"/>
          </ac:spMkLst>
        </pc:spChg>
        <pc:spChg chg="add">
          <ac:chgData name="Sarah Gothard" userId="0e53f415fda5f162" providerId="LiveId" clId="{AE3F2169-7DA0-4D72-BD0E-BF4C0D5BEBD6}" dt="2019-10-04T12:41:31.273" v="0" actId="26606"/>
          <ac:spMkLst>
            <pc:docMk/>
            <pc:sldMk cId="1770256454" sldId="256"/>
            <ac:spMk id="11" creationId="{CB44330D-EA18-4254-AA95-EB49948539B8}"/>
          </ac:spMkLst>
        </pc:spChg>
        <pc:picChg chg="mod">
          <ac:chgData name="Sarah Gothard" userId="0e53f415fda5f162" providerId="LiveId" clId="{AE3F2169-7DA0-4D72-BD0E-BF4C0D5BEBD6}" dt="2019-10-04T12:41:31.273" v="0" actId="26606"/>
          <ac:picMkLst>
            <pc:docMk/>
            <pc:sldMk cId="1770256454" sldId="256"/>
            <ac:picMk id="2" creationId="{4D77FDDE-A9FA-4D5B-8FC4-D9F62321EA06}"/>
          </ac:picMkLst>
        </pc:picChg>
      </pc:sldChg>
      <pc:sldChg chg="addSp modSp mod setBg">
        <pc:chgData name="Sarah Gothard" userId="0e53f415fda5f162" providerId="LiveId" clId="{AE3F2169-7DA0-4D72-BD0E-BF4C0D5BEBD6}" dt="2019-10-04T12:42:05.338" v="10" actId="26606"/>
        <pc:sldMkLst>
          <pc:docMk/>
          <pc:sldMk cId="3593934912" sldId="257"/>
        </pc:sldMkLst>
        <pc:spChg chg="mod ord">
          <ac:chgData name="Sarah Gothard" userId="0e53f415fda5f162" providerId="LiveId" clId="{AE3F2169-7DA0-4D72-BD0E-BF4C0D5BEBD6}" dt="2019-10-04T12:42:05.338" v="10" actId="26606"/>
          <ac:spMkLst>
            <pc:docMk/>
            <pc:sldMk cId="3593934912" sldId="257"/>
            <ac:spMk id="4" creationId="{CDE2F3A7-4493-4017-A85F-83B3F27F1F07}"/>
          </ac:spMkLst>
        </pc:spChg>
        <pc:spChg chg="add">
          <ac:chgData name="Sarah Gothard" userId="0e53f415fda5f162" providerId="LiveId" clId="{AE3F2169-7DA0-4D72-BD0E-BF4C0D5BEBD6}" dt="2019-10-04T12:42:05.338" v="10" actId="26606"/>
          <ac:spMkLst>
            <pc:docMk/>
            <pc:sldMk cId="3593934912" sldId="257"/>
            <ac:spMk id="11" creationId="{32BC26D8-82FB-445E-AA49-62A77D7C1EE0}"/>
          </ac:spMkLst>
        </pc:spChg>
        <pc:spChg chg="add">
          <ac:chgData name="Sarah Gothard" userId="0e53f415fda5f162" providerId="LiveId" clId="{AE3F2169-7DA0-4D72-BD0E-BF4C0D5BEBD6}" dt="2019-10-04T12:42:05.338" v="10" actId="26606"/>
          <ac:spMkLst>
            <pc:docMk/>
            <pc:sldMk cId="3593934912" sldId="257"/>
            <ac:spMk id="13" creationId="{CB44330D-EA18-4254-AA95-EB49948539B8}"/>
          </ac:spMkLst>
        </pc:spChg>
        <pc:picChg chg="mod">
          <ac:chgData name="Sarah Gothard" userId="0e53f415fda5f162" providerId="LiveId" clId="{AE3F2169-7DA0-4D72-BD0E-BF4C0D5BEBD6}" dt="2019-10-04T12:42:05.338" v="10" actId="26606"/>
          <ac:picMkLst>
            <pc:docMk/>
            <pc:sldMk cId="3593934912" sldId="257"/>
            <ac:picMk id="6" creationId="{0C3EB4E7-BB45-417F-B0C8-01BB3842C705}"/>
          </ac:picMkLst>
        </pc:picChg>
      </pc:sldChg>
      <pc:sldChg chg="addSp modSp mod setBg">
        <pc:chgData name="Sarah Gothard" userId="0e53f415fda5f162" providerId="LiveId" clId="{AE3F2169-7DA0-4D72-BD0E-BF4C0D5BEBD6}" dt="2019-10-04T12:42:08.017" v="11" actId="26606"/>
        <pc:sldMkLst>
          <pc:docMk/>
          <pc:sldMk cId="2006939985" sldId="259"/>
        </pc:sldMkLst>
        <pc:spChg chg="mod ord">
          <ac:chgData name="Sarah Gothard" userId="0e53f415fda5f162" providerId="LiveId" clId="{AE3F2169-7DA0-4D72-BD0E-BF4C0D5BEBD6}" dt="2019-10-04T12:42:08.017" v="11" actId="26606"/>
          <ac:spMkLst>
            <pc:docMk/>
            <pc:sldMk cId="2006939985" sldId="259"/>
            <ac:spMk id="4" creationId="{CDE2F3A7-4493-4017-A85F-83B3F27F1F07}"/>
          </ac:spMkLst>
        </pc:spChg>
        <pc:spChg chg="add">
          <ac:chgData name="Sarah Gothard" userId="0e53f415fda5f162" providerId="LiveId" clId="{AE3F2169-7DA0-4D72-BD0E-BF4C0D5BEBD6}" dt="2019-10-04T12:42:08.017" v="11" actId="26606"/>
          <ac:spMkLst>
            <pc:docMk/>
            <pc:sldMk cId="2006939985" sldId="259"/>
            <ac:spMk id="9" creationId="{32BC26D8-82FB-445E-AA49-62A77D7C1EE0}"/>
          </ac:spMkLst>
        </pc:spChg>
        <pc:spChg chg="add">
          <ac:chgData name="Sarah Gothard" userId="0e53f415fda5f162" providerId="LiveId" clId="{AE3F2169-7DA0-4D72-BD0E-BF4C0D5BEBD6}" dt="2019-10-04T12:42:08.017" v="11" actId="26606"/>
          <ac:spMkLst>
            <pc:docMk/>
            <pc:sldMk cId="2006939985" sldId="259"/>
            <ac:spMk id="11" creationId="{CB44330D-EA18-4254-AA95-EB49948539B8}"/>
          </ac:spMkLst>
        </pc:spChg>
        <pc:picChg chg="mod">
          <ac:chgData name="Sarah Gothard" userId="0e53f415fda5f162" providerId="LiveId" clId="{AE3F2169-7DA0-4D72-BD0E-BF4C0D5BEBD6}" dt="2019-10-04T12:42:08.017" v="11" actId="26606"/>
          <ac:picMkLst>
            <pc:docMk/>
            <pc:sldMk cId="2006939985" sldId="259"/>
            <ac:picMk id="2" creationId="{255460C6-9482-4B5F-AB55-2702C73BC1E5}"/>
          </ac:picMkLst>
        </pc:picChg>
      </pc:sldChg>
      <pc:sldChg chg="addSp delSp modSp mod setBg">
        <pc:chgData name="Sarah Gothard" userId="0e53f415fda5f162" providerId="LiveId" clId="{AE3F2169-7DA0-4D72-BD0E-BF4C0D5BEBD6}" dt="2019-10-04T12:45:41.441" v="41"/>
        <pc:sldMkLst>
          <pc:docMk/>
          <pc:sldMk cId="3068636778" sldId="260"/>
        </pc:sldMkLst>
        <pc:spChg chg="mod ord">
          <ac:chgData name="Sarah Gothard" userId="0e53f415fda5f162" providerId="LiveId" clId="{AE3F2169-7DA0-4D72-BD0E-BF4C0D5BEBD6}" dt="2019-10-04T12:42:11.624" v="12" actId="26606"/>
          <ac:spMkLst>
            <pc:docMk/>
            <pc:sldMk cId="3068636778" sldId="260"/>
            <ac:spMk id="4" creationId="{CDE2F3A7-4493-4017-A85F-83B3F27F1F07}"/>
          </ac:spMkLst>
        </pc:spChg>
        <pc:spChg chg="add">
          <ac:chgData name="Sarah Gothard" userId="0e53f415fda5f162" providerId="LiveId" clId="{AE3F2169-7DA0-4D72-BD0E-BF4C0D5BEBD6}" dt="2019-10-04T12:42:11.624" v="12" actId="26606"/>
          <ac:spMkLst>
            <pc:docMk/>
            <pc:sldMk cId="3068636778" sldId="260"/>
            <ac:spMk id="9" creationId="{32BC26D8-82FB-445E-AA49-62A77D7C1EE0}"/>
          </ac:spMkLst>
        </pc:spChg>
        <pc:spChg chg="add">
          <ac:chgData name="Sarah Gothard" userId="0e53f415fda5f162" providerId="LiveId" clId="{AE3F2169-7DA0-4D72-BD0E-BF4C0D5BEBD6}" dt="2019-10-04T12:42:11.624" v="12" actId="26606"/>
          <ac:spMkLst>
            <pc:docMk/>
            <pc:sldMk cId="3068636778" sldId="260"/>
            <ac:spMk id="11" creationId="{CB44330D-EA18-4254-AA95-EB49948539B8}"/>
          </ac:spMkLst>
        </pc:spChg>
        <pc:picChg chg="del mod">
          <ac:chgData name="Sarah Gothard" userId="0e53f415fda5f162" providerId="LiveId" clId="{AE3F2169-7DA0-4D72-BD0E-BF4C0D5BEBD6}" dt="2019-10-04T12:45:41.203" v="40" actId="478"/>
          <ac:picMkLst>
            <pc:docMk/>
            <pc:sldMk cId="3068636778" sldId="260"/>
            <ac:picMk id="2" creationId="{88293D57-91B7-46DB-AC5E-FAD50327FB73}"/>
          </ac:picMkLst>
        </pc:picChg>
        <pc:picChg chg="add">
          <ac:chgData name="Sarah Gothard" userId="0e53f415fda5f162" providerId="LiveId" clId="{AE3F2169-7DA0-4D72-BD0E-BF4C0D5BEBD6}" dt="2019-10-04T12:45:41.441" v="41"/>
          <ac:picMkLst>
            <pc:docMk/>
            <pc:sldMk cId="3068636778" sldId="260"/>
            <ac:picMk id="6" creationId="{C9601833-675B-4A1C-BA61-BC1C0320FCE1}"/>
          </ac:picMkLst>
        </pc:picChg>
      </pc:sldChg>
      <pc:sldChg chg="addSp modSp mod setBg">
        <pc:chgData name="Sarah Gothard" userId="0e53f415fda5f162" providerId="LiveId" clId="{AE3F2169-7DA0-4D72-BD0E-BF4C0D5BEBD6}" dt="2019-10-04T12:41:34.083" v="1" actId="26606"/>
        <pc:sldMkLst>
          <pc:docMk/>
          <pc:sldMk cId="1898623986" sldId="261"/>
        </pc:sldMkLst>
        <pc:spChg chg="mod ord">
          <ac:chgData name="Sarah Gothard" userId="0e53f415fda5f162" providerId="LiveId" clId="{AE3F2169-7DA0-4D72-BD0E-BF4C0D5BEBD6}" dt="2019-10-04T12:41:34.083" v="1" actId="26606"/>
          <ac:spMkLst>
            <pc:docMk/>
            <pc:sldMk cId="1898623986" sldId="261"/>
            <ac:spMk id="4" creationId="{CDE2F3A7-4493-4017-A85F-83B3F27F1F07}"/>
          </ac:spMkLst>
        </pc:spChg>
        <pc:spChg chg="add">
          <ac:chgData name="Sarah Gothard" userId="0e53f415fda5f162" providerId="LiveId" clId="{AE3F2169-7DA0-4D72-BD0E-BF4C0D5BEBD6}" dt="2019-10-04T12:41:34.083" v="1" actId="26606"/>
          <ac:spMkLst>
            <pc:docMk/>
            <pc:sldMk cId="1898623986" sldId="261"/>
            <ac:spMk id="9" creationId="{32BC26D8-82FB-445E-AA49-62A77D7C1EE0}"/>
          </ac:spMkLst>
        </pc:spChg>
        <pc:spChg chg="add">
          <ac:chgData name="Sarah Gothard" userId="0e53f415fda5f162" providerId="LiveId" clId="{AE3F2169-7DA0-4D72-BD0E-BF4C0D5BEBD6}" dt="2019-10-04T12:41:34.083" v="1" actId="26606"/>
          <ac:spMkLst>
            <pc:docMk/>
            <pc:sldMk cId="1898623986" sldId="261"/>
            <ac:spMk id="11" creationId="{CB44330D-EA18-4254-AA95-EB49948539B8}"/>
          </ac:spMkLst>
        </pc:spChg>
        <pc:picChg chg="mod">
          <ac:chgData name="Sarah Gothard" userId="0e53f415fda5f162" providerId="LiveId" clId="{AE3F2169-7DA0-4D72-BD0E-BF4C0D5BEBD6}" dt="2019-10-04T12:41:34.083" v="1" actId="26606"/>
          <ac:picMkLst>
            <pc:docMk/>
            <pc:sldMk cId="1898623986" sldId="261"/>
            <ac:picMk id="2" creationId="{3BD293A8-9157-4218-934F-35A91370E717}"/>
          </ac:picMkLst>
        </pc:picChg>
      </pc:sldChg>
      <pc:sldChg chg="addSp modSp mod setBg">
        <pc:chgData name="Sarah Gothard" userId="0e53f415fda5f162" providerId="LiveId" clId="{AE3F2169-7DA0-4D72-BD0E-BF4C0D5BEBD6}" dt="2019-10-04T12:41:36.105" v="2" actId="26606"/>
        <pc:sldMkLst>
          <pc:docMk/>
          <pc:sldMk cId="4138373197" sldId="262"/>
        </pc:sldMkLst>
        <pc:spChg chg="mod ord">
          <ac:chgData name="Sarah Gothard" userId="0e53f415fda5f162" providerId="LiveId" clId="{AE3F2169-7DA0-4D72-BD0E-BF4C0D5BEBD6}" dt="2019-10-04T12:41:36.105" v="2" actId="26606"/>
          <ac:spMkLst>
            <pc:docMk/>
            <pc:sldMk cId="4138373197" sldId="262"/>
            <ac:spMk id="4" creationId="{CDE2F3A7-4493-4017-A85F-83B3F27F1F07}"/>
          </ac:spMkLst>
        </pc:spChg>
        <pc:spChg chg="add">
          <ac:chgData name="Sarah Gothard" userId="0e53f415fda5f162" providerId="LiveId" clId="{AE3F2169-7DA0-4D72-BD0E-BF4C0D5BEBD6}" dt="2019-10-04T12:41:36.105" v="2" actId="26606"/>
          <ac:spMkLst>
            <pc:docMk/>
            <pc:sldMk cId="4138373197" sldId="262"/>
            <ac:spMk id="9" creationId="{32BC26D8-82FB-445E-AA49-62A77D7C1EE0}"/>
          </ac:spMkLst>
        </pc:spChg>
        <pc:spChg chg="add">
          <ac:chgData name="Sarah Gothard" userId="0e53f415fda5f162" providerId="LiveId" clId="{AE3F2169-7DA0-4D72-BD0E-BF4C0D5BEBD6}" dt="2019-10-04T12:41:36.105" v="2" actId="26606"/>
          <ac:spMkLst>
            <pc:docMk/>
            <pc:sldMk cId="4138373197" sldId="262"/>
            <ac:spMk id="11" creationId="{CB44330D-EA18-4254-AA95-EB49948539B8}"/>
          </ac:spMkLst>
        </pc:spChg>
        <pc:picChg chg="mod">
          <ac:chgData name="Sarah Gothard" userId="0e53f415fda5f162" providerId="LiveId" clId="{AE3F2169-7DA0-4D72-BD0E-BF4C0D5BEBD6}" dt="2019-10-04T12:41:36.105" v="2" actId="26606"/>
          <ac:picMkLst>
            <pc:docMk/>
            <pc:sldMk cId="4138373197" sldId="262"/>
            <ac:picMk id="3" creationId="{ECA0858A-C69C-4458-8EDA-1A4FA77D1FEF}"/>
          </ac:picMkLst>
        </pc:picChg>
      </pc:sldChg>
      <pc:sldChg chg="addSp modSp mod setBg">
        <pc:chgData name="Sarah Gothard" userId="0e53f415fda5f162" providerId="LiveId" clId="{AE3F2169-7DA0-4D72-BD0E-BF4C0D5BEBD6}" dt="2019-10-04T12:41:43.792" v="4" actId="26606"/>
        <pc:sldMkLst>
          <pc:docMk/>
          <pc:sldMk cId="3749277420" sldId="264"/>
        </pc:sldMkLst>
        <pc:spChg chg="mod ord">
          <ac:chgData name="Sarah Gothard" userId="0e53f415fda5f162" providerId="LiveId" clId="{AE3F2169-7DA0-4D72-BD0E-BF4C0D5BEBD6}" dt="2019-10-04T12:41:43.792" v="4" actId="26606"/>
          <ac:spMkLst>
            <pc:docMk/>
            <pc:sldMk cId="3749277420" sldId="264"/>
            <ac:spMk id="4" creationId="{CDE2F3A7-4493-4017-A85F-83B3F27F1F07}"/>
          </ac:spMkLst>
        </pc:spChg>
        <pc:spChg chg="add">
          <ac:chgData name="Sarah Gothard" userId="0e53f415fda5f162" providerId="LiveId" clId="{AE3F2169-7DA0-4D72-BD0E-BF4C0D5BEBD6}" dt="2019-10-04T12:41:43.792" v="4" actId="26606"/>
          <ac:spMkLst>
            <pc:docMk/>
            <pc:sldMk cId="3749277420" sldId="264"/>
            <ac:spMk id="9" creationId="{32BC26D8-82FB-445E-AA49-62A77D7C1EE0}"/>
          </ac:spMkLst>
        </pc:spChg>
        <pc:spChg chg="add">
          <ac:chgData name="Sarah Gothard" userId="0e53f415fda5f162" providerId="LiveId" clId="{AE3F2169-7DA0-4D72-BD0E-BF4C0D5BEBD6}" dt="2019-10-04T12:41:43.792" v="4" actId="26606"/>
          <ac:spMkLst>
            <pc:docMk/>
            <pc:sldMk cId="3749277420" sldId="264"/>
            <ac:spMk id="11" creationId="{CB44330D-EA18-4254-AA95-EB49948539B8}"/>
          </ac:spMkLst>
        </pc:spChg>
        <pc:picChg chg="mod">
          <ac:chgData name="Sarah Gothard" userId="0e53f415fda5f162" providerId="LiveId" clId="{AE3F2169-7DA0-4D72-BD0E-BF4C0D5BEBD6}" dt="2019-10-04T12:41:43.792" v="4" actId="26606"/>
          <ac:picMkLst>
            <pc:docMk/>
            <pc:sldMk cId="3749277420" sldId="264"/>
            <ac:picMk id="2" creationId="{923C9A40-D685-4365-9518-9BF26EC2CAA5}"/>
          </ac:picMkLst>
        </pc:picChg>
      </pc:sldChg>
      <pc:sldChg chg="addSp modSp mod setBg">
        <pc:chgData name="Sarah Gothard" userId="0e53f415fda5f162" providerId="LiveId" clId="{AE3F2169-7DA0-4D72-BD0E-BF4C0D5BEBD6}" dt="2019-10-04T12:41:47.368" v="5" actId="26606"/>
        <pc:sldMkLst>
          <pc:docMk/>
          <pc:sldMk cId="2814787327" sldId="265"/>
        </pc:sldMkLst>
        <pc:spChg chg="mod ord">
          <ac:chgData name="Sarah Gothard" userId="0e53f415fda5f162" providerId="LiveId" clId="{AE3F2169-7DA0-4D72-BD0E-BF4C0D5BEBD6}" dt="2019-10-04T12:41:47.368" v="5" actId="26606"/>
          <ac:spMkLst>
            <pc:docMk/>
            <pc:sldMk cId="2814787327" sldId="265"/>
            <ac:spMk id="4" creationId="{CDE2F3A7-4493-4017-A85F-83B3F27F1F07}"/>
          </ac:spMkLst>
        </pc:spChg>
        <pc:spChg chg="add">
          <ac:chgData name="Sarah Gothard" userId="0e53f415fda5f162" providerId="LiveId" clId="{AE3F2169-7DA0-4D72-BD0E-BF4C0D5BEBD6}" dt="2019-10-04T12:41:47.368" v="5" actId="26606"/>
          <ac:spMkLst>
            <pc:docMk/>
            <pc:sldMk cId="2814787327" sldId="265"/>
            <ac:spMk id="10" creationId="{32BC26D8-82FB-445E-AA49-62A77D7C1EE0}"/>
          </ac:spMkLst>
        </pc:spChg>
        <pc:spChg chg="add">
          <ac:chgData name="Sarah Gothard" userId="0e53f415fda5f162" providerId="LiveId" clId="{AE3F2169-7DA0-4D72-BD0E-BF4C0D5BEBD6}" dt="2019-10-04T12:41:47.368" v="5" actId="26606"/>
          <ac:spMkLst>
            <pc:docMk/>
            <pc:sldMk cId="2814787327" sldId="265"/>
            <ac:spMk id="12" creationId="{CB44330D-EA18-4254-AA95-EB49948539B8}"/>
          </ac:spMkLst>
        </pc:spChg>
        <pc:picChg chg="mod">
          <ac:chgData name="Sarah Gothard" userId="0e53f415fda5f162" providerId="LiveId" clId="{AE3F2169-7DA0-4D72-BD0E-BF4C0D5BEBD6}" dt="2019-10-04T12:41:47.368" v="5" actId="26606"/>
          <ac:picMkLst>
            <pc:docMk/>
            <pc:sldMk cId="2814787327" sldId="265"/>
            <ac:picMk id="5" creationId="{6C1FAE94-B317-4579-A0BD-BB00470306CE}"/>
          </ac:picMkLst>
        </pc:picChg>
      </pc:sldChg>
      <pc:sldChg chg="addSp modSp mod setBg">
        <pc:chgData name="Sarah Gothard" userId="0e53f415fda5f162" providerId="LiveId" clId="{AE3F2169-7DA0-4D72-BD0E-BF4C0D5BEBD6}" dt="2019-10-04T12:41:53.308" v="7" actId="26606"/>
        <pc:sldMkLst>
          <pc:docMk/>
          <pc:sldMk cId="2083676032" sldId="266"/>
        </pc:sldMkLst>
        <pc:spChg chg="mod ord">
          <ac:chgData name="Sarah Gothard" userId="0e53f415fda5f162" providerId="LiveId" clId="{AE3F2169-7DA0-4D72-BD0E-BF4C0D5BEBD6}" dt="2019-10-04T12:41:53.308" v="7" actId="26606"/>
          <ac:spMkLst>
            <pc:docMk/>
            <pc:sldMk cId="2083676032" sldId="266"/>
            <ac:spMk id="4" creationId="{CDE2F3A7-4493-4017-A85F-83B3F27F1F07}"/>
          </ac:spMkLst>
        </pc:spChg>
        <pc:spChg chg="add">
          <ac:chgData name="Sarah Gothard" userId="0e53f415fda5f162" providerId="LiveId" clId="{AE3F2169-7DA0-4D72-BD0E-BF4C0D5BEBD6}" dt="2019-10-04T12:41:53.308" v="7" actId="26606"/>
          <ac:spMkLst>
            <pc:docMk/>
            <pc:sldMk cId="2083676032" sldId="266"/>
            <ac:spMk id="9" creationId="{32BC26D8-82FB-445E-AA49-62A77D7C1EE0}"/>
          </ac:spMkLst>
        </pc:spChg>
        <pc:spChg chg="add">
          <ac:chgData name="Sarah Gothard" userId="0e53f415fda5f162" providerId="LiveId" clId="{AE3F2169-7DA0-4D72-BD0E-BF4C0D5BEBD6}" dt="2019-10-04T12:41:53.308" v="7" actId="26606"/>
          <ac:spMkLst>
            <pc:docMk/>
            <pc:sldMk cId="2083676032" sldId="266"/>
            <ac:spMk id="11" creationId="{CB44330D-EA18-4254-AA95-EB49948539B8}"/>
          </ac:spMkLst>
        </pc:spChg>
        <pc:picChg chg="mod">
          <ac:chgData name="Sarah Gothard" userId="0e53f415fda5f162" providerId="LiveId" clId="{AE3F2169-7DA0-4D72-BD0E-BF4C0D5BEBD6}" dt="2019-10-04T12:41:53.308" v="7" actId="26606"/>
          <ac:picMkLst>
            <pc:docMk/>
            <pc:sldMk cId="2083676032" sldId="266"/>
            <ac:picMk id="2" creationId="{0DDE0720-E095-4D95-9D25-2E741DD980F2}"/>
          </ac:picMkLst>
        </pc:picChg>
      </pc:sldChg>
      <pc:sldChg chg="addSp modSp mod setBg">
        <pc:chgData name="Sarah Gothard" userId="0e53f415fda5f162" providerId="LiveId" clId="{AE3F2169-7DA0-4D72-BD0E-BF4C0D5BEBD6}" dt="2019-10-04T12:41:56.900" v="8" actId="26606"/>
        <pc:sldMkLst>
          <pc:docMk/>
          <pc:sldMk cId="707413366" sldId="267"/>
        </pc:sldMkLst>
        <pc:spChg chg="mod ord">
          <ac:chgData name="Sarah Gothard" userId="0e53f415fda5f162" providerId="LiveId" clId="{AE3F2169-7DA0-4D72-BD0E-BF4C0D5BEBD6}" dt="2019-10-04T12:41:56.900" v="8" actId="26606"/>
          <ac:spMkLst>
            <pc:docMk/>
            <pc:sldMk cId="707413366" sldId="267"/>
            <ac:spMk id="4" creationId="{CDE2F3A7-4493-4017-A85F-83B3F27F1F07}"/>
          </ac:spMkLst>
        </pc:spChg>
        <pc:spChg chg="add">
          <ac:chgData name="Sarah Gothard" userId="0e53f415fda5f162" providerId="LiveId" clId="{AE3F2169-7DA0-4D72-BD0E-BF4C0D5BEBD6}" dt="2019-10-04T12:41:56.900" v="8" actId="26606"/>
          <ac:spMkLst>
            <pc:docMk/>
            <pc:sldMk cId="707413366" sldId="267"/>
            <ac:spMk id="9" creationId="{32BC26D8-82FB-445E-AA49-62A77D7C1EE0}"/>
          </ac:spMkLst>
        </pc:spChg>
        <pc:spChg chg="add">
          <ac:chgData name="Sarah Gothard" userId="0e53f415fda5f162" providerId="LiveId" clId="{AE3F2169-7DA0-4D72-BD0E-BF4C0D5BEBD6}" dt="2019-10-04T12:41:56.900" v="8" actId="26606"/>
          <ac:spMkLst>
            <pc:docMk/>
            <pc:sldMk cId="707413366" sldId="267"/>
            <ac:spMk id="11" creationId="{CB44330D-EA18-4254-AA95-EB49948539B8}"/>
          </ac:spMkLst>
        </pc:spChg>
        <pc:picChg chg="mod">
          <ac:chgData name="Sarah Gothard" userId="0e53f415fda5f162" providerId="LiveId" clId="{AE3F2169-7DA0-4D72-BD0E-BF4C0D5BEBD6}" dt="2019-10-04T12:41:56.900" v="8" actId="26606"/>
          <ac:picMkLst>
            <pc:docMk/>
            <pc:sldMk cId="707413366" sldId="267"/>
            <ac:picMk id="3" creationId="{54F7E70D-7734-4B51-8C4C-E175D933B1C0}"/>
          </ac:picMkLst>
        </pc:picChg>
      </pc:sldChg>
      <pc:sldChg chg="addSp delSp modSp mod setBg">
        <pc:chgData name="Sarah Gothard" userId="0e53f415fda5f162" providerId="LiveId" clId="{AE3F2169-7DA0-4D72-BD0E-BF4C0D5BEBD6}" dt="2019-10-04T12:45:28.060" v="36" actId="1076"/>
        <pc:sldMkLst>
          <pc:docMk/>
          <pc:sldMk cId="4018899292" sldId="276"/>
        </pc:sldMkLst>
        <pc:spChg chg="mod ord">
          <ac:chgData name="Sarah Gothard" userId="0e53f415fda5f162" providerId="LiveId" clId="{AE3F2169-7DA0-4D72-BD0E-BF4C0D5BEBD6}" dt="2019-10-04T12:41:38.291" v="3" actId="26606"/>
          <ac:spMkLst>
            <pc:docMk/>
            <pc:sldMk cId="4018899292" sldId="276"/>
            <ac:spMk id="4" creationId="{CDE2F3A7-4493-4017-A85F-83B3F27F1F07}"/>
          </ac:spMkLst>
        </pc:spChg>
        <pc:spChg chg="add">
          <ac:chgData name="Sarah Gothard" userId="0e53f415fda5f162" providerId="LiveId" clId="{AE3F2169-7DA0-4D72-BD0E-BF4C0D5BEBD6}" dt="2019-10-04T12:41:38.291" v="3" actId="26606"/>
          <ac:spMkLst>
            <pc:docMk/>
            <pc:sldMk cId="4018899292" sldId="276"/>
            <ac:spMk id="9" creationId="{32BC26D8-82FB-445E-AA49-62A77D7C1EE0}"/>
          </ac:spMkLst>
        </pc:spChg>
        <pc:spChg chg="add">
          <ac:chgData name="Sarah Gothard" userId="0e53f415fda5f162" providerId="LiveId" clId="{AE3F2169-7DA0-4D72-BD0E-BF4C0D5BEBD6}" dt="2019-10-04T12:41:38.291" v="3" actId="26606"/>
          <ac:spMkLst>
            <pc:docMk/>
            <pc:sldMk cId="4018899292" sldId="276"/>
            <ac:spMk id="11" creationId="{CB44330D-EA18-4254-AA95-EB49948539B8}"/>
          </ac:spMkLst>
        </pc:spChg>
        <pc:picChg chg="add del mod">
          <ac:chgData name="Sarah Gothard" userId="0e53f415fda5f162" providerId="LiveId" clId="{AE3F2169-7DA0-4D72-BD0E-BF4C0D5BEBD6}" dt="2019-10-04T12:45:08.980" v="29" actId="478"/>
          <ac:picMkLst>
            <pc:docMk/>
            <pc:sldMk cId="4018899292" sldId="276"/>
            <ac:picMk id="2" creationId="{512C3BCB-B49A-492A-9DDA-19BA2DBE57BB}"/>
          </ac:picMkLst>
        </pc:picChg>
        <pc:picChg chg="add del mod">
          <ac:chgData name="Sarah Gothard" userId="0e53f415fda5f162" providerId="LiveId" clId="{AE3F2169-7DA0-4D72-BD0E-BF4C0D5BEBD6}" dt="2019-10-04T12:44:22.491" v="27"/>
          <ac:picMkLst>
            <pc:docMk/>
            <pc:sldMk cId="4018899292" sldId="276"/>
            <ac:picMk id="3" creationId="{C813D190-A0BF-4E20-9D31-95F3EB25606D}"/>
          </ac:picMkLst>
        </pc:picChg>
        <pc:picChg chg="add mod">
          <ac:chgData name="Sarah Gothard" userId="0e53f415fda5f162" providerId="LiveId" clId="{AE3F2169-7DA0-4D72-BD0E-BF4C0D5BEBD6}" dt="2019-10-04T12:45:28.060" v="36" actId="1076"/>
          <ac:picMkLst>
            <pc:docMk/>
            <pc:sldMk cId="4018899292" sldId="276"/>
            <ac:picMk id="5" creationId="{B0150D9C-E01F-4A30-AEE5-6BFE244CFFFC}"/>
          </ac:picMkLst>
        </pc:picChg>
      </pc:sldChg>
      <pc:sldChg chg="addSp delSp modSp mod setBg">
        <pc:chgData name="Sarah Gothard" userId="0e53f415fda5f162" providerId="LiveId" clId="{AE3F2169-7DA0-4D72-BD0E-BF4C0D5BEBD6}" dt="2019-10-04T12:45:24.364" v="35" actId="1076"/>
        <pc:sldMkLst>
          <pc:docMk/>
          <pc:sldMk cId="648548175" sldId="277"/>
        </pc:sldMkLst>
        <pc:spChg chg="mod ord">
          <ac:chgData name="Sarah Gothard" userId="0e53f415fda5f162" providerId="LiveId" clId="{AE3F2169-7DA0-4D72-BD0E-BF4C0D5BEBD6}" dt="2019-10-04T12:41:50.464" v="6" actId="26606"/>
          <ac:spMkLst>
            <pc:docMk/>
            <pc:sldMk cId="648548175" sldId="277"/>
            <ac:spMk id="4" creationId="{CDE2F3A7-4493-4017-A85F-83B3F27F1F07}"/>
          </ac:spMkLst>
        </pc:spChg>
        <pc:spChg chg="add">
          <ac:chgData name="Sarah Gothard" userId="0e53f415fda5f162" providerId="LiveId" clId="{AE3F2169-7DA0-4D72-BD0E-BF4C0D5BEBD6}" dt="2019-10-04T12:41:50.464" v="6" actId="26606"/>
          <ac:spMkLst>
            <pc:docMk/>
            <pc:sldMk cId="648548175" sldId="277"/>
            <ac:spMk id="9" creationId="{32BC26D8-82FB-445E-AA49-62A77D7C1EE0}"/>
          </ac:spMkLst>
        </pc:spChg>
        <pc:spChg chg="add">
          <ac:chgData name="Sarah Gothard" userId="0e53f415fda5f162" providerId="LiveId" clId="{AE3F2169-7DA0-4D72-BD0E-BF4C0D5BEBD6}" dt="2019-10-04T12:41:50.464" v="6" actId="26606"/>
          <ac:spMkLst>
            <pc:docMk/>
            <pc:sldMk cId="648548175" sldId="277"/>
            <ac:spMk id="11" creationId="{CB44330D-EA18-4254-AA95-EB49948539B8}"/>
          </ac:spMkLst>
        </pc:spChg>
        <pc:picChg chg="del mod">
          <ac:chgData name="Sarah Gothard" userId="0e53f415fda5f162" providerId="LiveId" clId="{AE3F2169-7DA0-4D72-BD0E-BF4C0D5BEBD6}" dt="2019-10-04T12:45:21.748" v="33" actId="478"/>
          <ac:picMkLst>
            <pc:docMk/>
            <pc:sldMk cId="648548175" sldId="277"/>
            <ac:picMk id="2" creationId="{536430F2-3B5F-4351-A959-8EAAE3E12E91}"/>
          </ac:picMkLst>
        </pc:picChg>
        <pc:picChg chg="add mod">
          <ac:chgData name="Sarah Gothard" userId="0e53f415fda5f162" providerId="LiveId" clId="{AE3F2169-7DA0-4D72-BD0E-BF4C0D5BEBD6}" dt="2019-10-04T12:45:24.364" v="35" actId="1076"/>
          <ac:picMkLst>
            <pc:docMk/>
            <pc:sldMk cId="648548175" sldId="277"/>
            <ac:picMk id="6" creationId="{B1090B0F-F446-4515-B942-1EBA861203EF}"/>
          </ac:picMkLst>
        </pc:picChg>
      </pc:sldChg>
      <pc:sldChg chg="addSp delSp modSp mod setBg">
        <pc:chgData name="Sarah Gothard" userId="0e53f415fda5f162" providerId="LiveId" clId="{AE3F2169-7DA0-4D72-BD0E-BF4C0D5BEBD6}" dt="2019-10-04T12:45:36.914" v="39" actId="1076"/>
        <pc:sldMkLst>
          <pc:docMk/>
          <pc:sldMk cId="585163487" sldId="278"/>
        </pc:sldMkLst>
        <pc:spChg chg="mod ord">
          <ac:chgData name="Sarah Gothard" userId="0e53f415fda5f162" providerId="LiveId" clId="{AE3F2169-7DA0-4D72-BD0E-BF4C0D5BEBD6}" dt="2019-10-04T12:42:02.537" v="9" actId="26606"/>
          <ac:spMkLst>
            <pc:docMk/>
            <pc:sldMk cId="585163487" sldId="278"/>
            <ac:spMk id="4" creationId="{CDE2F3A7-4493-4017-A85F-83B3F27F1F07}"/>
          </ac:spMkLst>
        </pc:spChg>
        <pc:spChg chg="add">
          <ac:chgData name="Sarah Gothard" userId="0e53f415fda5f162" providerId="LiveId" clId="{AE3F2169-7DA0-4D72-BD0E-BF4C0D5BEBD6}" dt="2019-10-04T12:42:02.537" v="9" actId="26606"/>
          <ac:spMkLst>
            <pc:docMk/>
            <pc:sldMk cId="585163487" sldId="278"/>
            <ac:spMk id="9" creationId="{32BC26D8-82FB-445E-AA49-62A77D7C1EE0}"/>
          </ac:spMkLst>
        </pc:spChg>
        <pc:spChg chg="add">
          <ac:chgData name="Sarah Gothard" userId="0e53f415fda5f162" providerId="LiveId" clId="{AE3F2169-7DA0-4D72-BD0E-BF4C0D5BEBD6}" dt="2019-10-04T12:42:02.537" v="9" actId="26606"/>
          <ac:spMkLst>
            <pc:docMk/>
            <pc:sldMk cId="585163487" sldId="278"/>
            <ac:spMk id="11" creationId="{CB44330D-EA18-4254-AA95-EB49948539B8}"/>
          </ac:spMkLst>
        </pc:spChg>
        <pc:picChg chg="del mod">
          <ac:chgData name="Sarah Gothard" userId="0e53f415fda5f162" providerId="LiveId" clId="{AE3F2169-7DA0-4D72-BD0E-BF4C0D5BEBD6}" dt="2019-10-04T12:45:32.779" v="37" actId="478"/>
          <ac:picMkLst>
            <pc:docMk/>
            <pc:sldMk cId="585163487" sldId="278"/>
            <ac:picMk id="2" creationId="{4B9A764B-95B1-47F0-BBFD-C2DE14E0B9EC}"/>
          </ac:picMkLst>
        </pc:picChg>
        <pc:picChg chg="add mod">
          <ac:chgData name="Sarah Gothard" userId="0e53f415fda5f162" providerId="LiveId" clId="{AE3F2169-7DA0-4D72-BD0E-BF4C0D5BEBD6}" dt="2019-10-04T12:45:36.914" v="39" actId="1076"/>
          <ac:picMkLst>
            <pc:docMk/>
            <pc:sldMk cId="585163487" sldId="278"/>
            <ac:picMk id="6" creationId="{CD18E550-76B0-4FFD-90D3-100027D39D46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055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89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763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023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1007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473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360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792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395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334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869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050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079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60454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214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D77FDDE-A9FA-4D5B-8FC4-D9F62321EA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379388"/>
            <a:ext cx="10905066" cy="209922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1E9430-AE66-48BF-9BFB-A82D2FB46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702564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D18E550-76B0-4FFD-90D3-100027D39D4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47683"/>
            <a:ext cx="12192000" cy="676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262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C3EB4E7-BB45-417F-B0C8-01BB3842C70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33633"/>
            <a:ext cx="12192000" cy="6590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2700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255460C6-9482-4B5F-AB55-2702C73BC1E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837243"/>
            <a:ext cx="12192000" cy="318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6921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9601833-675B-4A1C-BA61-BC1C0320FCE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47683"/>
            <a:ext cx="12192000" cy="676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438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3BD293A8-9157-4218-934F-35A91370E71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19673"/>
            <a:ext cx="12192000" cy="6418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ECA0858A-C69C-4458-8EDA-1A4FA77D1FE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875961"/>
            <a:ext cx="12192000" cy="3106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351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0150D9C-E01F-4A30-AEE5-6BFE244CFFF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47683"/>
            <a:ext cx="12192000" cy="676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020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923C9A40-D685-4365-9518-9BF26EC2CAA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06767"/>
            <a:ext cx="12192000" cy="6444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850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C1FAE94-B317-4579-A0BD-BB00470306C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974908"/>
            <a:ext cx="12192000" cy="2908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374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1090B0F-F446-4515-B942-1EBA861203E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47683"/>
            <a:ext cx="12192000" cy="676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512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0DDE0720-E095-4D95-9D25-2E741DD980F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59445"/>
            <a:ext cx="12192000" cy="6539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613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54F7E70D-7734-4B51-8C4C-E175D933B1C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914680"/>
            <a:ext cx="12192000" cy="302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150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</cp:revision>
  <dcterms:created xsi:type="dcterms:W3CDTF">2019-10-04T12:42:11Z</dcterms:created>
  <dcterms:modified xsi:type="dcterms:W3CDTF">2025-11-28T12:14:23Z</dcterms:modified>
</cp:coreProperties>
</file>