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50" r:id="rId2"/>
  </p:sldMasterIdLst>
  <p:notesMasterIdLst>
    <p:notesMasterId r:id="rId12"/>
  </p:notesMasterIdLst>
  <p:handoutMasterIdLst>
    <p:handoutMasterId r:id="rId13"/>
  </p:handoutMasterIdLst>
  <p:sldIdLst>
    <p:sldId id="26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60" d="100"/>
          <a:sy n="60" d="100"/>
        </p:scale>
        <p:origin x="52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6/14/2025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4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5BDF704-EA53-4E25-8BAC-D8DCF06934EC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6458" y="6597059"/>
            <a:ext cx="5124886" cy="365125"/>
          </a:xfrm>
        </p:spPr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9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AD6E2-03BB-4996-B8E3-528E6D6214B4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0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BAC05-26A4-41C1-83BB-21F54D5E4133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7055A-ED8C-4F38-997F-BFE41683625B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57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8314-A299-441C-8251-7A2126828AD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212E9-96C3-4FE3-90D8-F93CE58E96CC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28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C892-6B86-4C61-8929-509E2E663F74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20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12D8-98B0-4EB6-B9D2-CCC6EB8A5C3E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92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C933A-7A65-413A-843A-B394497BC643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1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1585-7F4E-4C1D-BC1D-7E912802250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7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EF79-E669-4477-841C-F57E58F0733F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647B-CF22-48B4-A7B6-21ED146FE18B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91345" y="6558190"/>
            <a:ext cx="623930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34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2F3CF-0461-40AA-B6B1-C1CDA0C93872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5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BEEC6-9F78-4E49-8FFF-1FACA6A2DA3D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6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3786C-C689-4AA8-B996-29AE89D74430}" type="datetime1">
              <a:rPr lang="en-US" smtClean="0"/>
              <a:t>6/14/2025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01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2C347-F7F4-4C66-9562-C2037E5C0918}" type="datetime1">
              <a:rPr lang="en-US" smtClean="0"/>
              <a:t>6/14/2025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44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6B97-2BE4-4A61-A3C5-279FF6D5C87D}" type="datetime1">
              <a:rPr lang="en-US" smtClean="0"/>
              <a:t>6/14/2025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1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86720-7CBC-4F3F-B198-05177AFB22BC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5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01E66-982E-4B0E-BC1C-AB2BC44CA192}" type="datetime1">
              <a:rPr lang="en-US" smtClean="0"/>
              <a:t>6/14/2025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97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8ADC-8FC9-4EF6-9AEC-CDF317AD7521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21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399C-88BD-4F52-88B3-31C8C720C4A8}" type="datetime1">
              <a:rPr lang="en-US" smtClean="0"/>
              <a:t>6/14/2025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39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E0F2D-06B2-4481-A209-8FD4E827EC2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8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CDDB6-1B23-40A4-B659-8C00572C5AFE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1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85C98-FAA5-470D-8604-12874B633A9F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F9C7-74F3-406C-B9C7-AE59A55BBC8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8910-FAEB-4D81-BA51-D4DA226CD6BF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8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C085-3E6B-4556-9FBF-1DE68BD097A4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5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1F36D-28DF-453A-BD16-E0A58EFB4EBA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8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196EA-DE1C-496A-94D3-8311156CAA30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2336" y="6563178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Public Domain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838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07FF-DC90-459A-A3B3-5CE778B635C0}" type="datetime1">
              <a:rPr lang="en-US" smtClean="0"/>
              <a:t>6/14/2025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9211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74951-0A59-41FB-9F7F-5BE69FC02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33913"/>
            <a:ext cx="10905066" cy="199017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B3449-75EB-4D8E-B2A2-D4B8312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99533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643C42-69E1-3500-4330-992ACA55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89820-8663-C9FC-ED3A-195D74C86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008"/>
            <a:ext cx="12192000" cy="637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8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1252D6-22F7-C5F7-1949-A0FF921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CFB317-ABB3-6B95-7BEF-8D1F53C4D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06"/>
            <a:ext cx="12192000" cy="670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AF6FE-508F-8E28-B44C-3681CA32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C1F8-D564-C1A5-36D2-6761D2C3C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656"/>
            <a:ext cx="12192000" cy="64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18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EC3D97-2D34-51B1-DA27-D10C136D8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AAADB-F4C9-0ADC-FBDF-E9F0F2DFB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75"/>
            <a:ext cx="12192000" cy="663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7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DCF773-FA61-21BC-A868-2A0C2EEB5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4DB9B-B748-17FC-0A42-BF9FEDD4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45"/>
            <a:ext cx="12192000" cy="650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5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6006DC-0E4E-5129-0814-3ECB8EF7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A67C2-5F9F-19D4-F57E-ACA138BB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"/>
            <a:ext cx="12192000" cy="677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278948-A4D1-DF32-8952-8C7C36FF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4666B-6E49-D530-298D-A55DB97DB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61"/>
            <a:ext cx="12192000" cy="624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DE89C3-9737-E6FB-E26A-DAA9D58C4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4AA27-12F6-FB47-597D-C31C6C290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78"/>
            <a:ext cx="12192000" cy="676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80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Tw Cen MT</vt:lpstr>
      <vt:lpstr>Circuit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6</cp:revision>
  <dcterms:created xsi:type="dcterms:W3CDTF">2019-09-28T19:41:04Z</dcterms:created>
  <dcterms:modified xsi:type="dcterms:W3CDTF">2025-06-14T21:06:00Z</dcterms:modified>
</cp:coreProperties>
</file>