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50" r:id="rId2"/>
  </p:sldMasterIdLst>
  <p:notesMasterIdLst>
    <p:notesMasterId r:id="rId14"/>
  </p:notesMasterIdLst>
  <p:handoutMasterIdLst>
    <p:handoutMasterId r:id="rId15"/>
  </p:handoutMasterIdLst>
  <p:sldIdLst>
    <p:sldId id="26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0" d="100"/>
          <a:sy n="60" d="100"/>
        </p:scale>
        <p:origin x="5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5BDF704-EA53-4E25-8BAC-D8DCF06934EC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6458" y="6597059"/>
            <a:ext cx="5124886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9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D6E2-03BB-4996-B8E3-528E6D6214B4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AC05-26A4-41C1-83BB-21F54D5E4133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055A-ED8C-4F38-997F-BFE41683625B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57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8314-A299-441C-8251-7A2126828AD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12E9-96C3-4FE3-90D8-F93CE58E96CC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2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C892-6B86-4C61-8929-509E2E663F74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2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2D8-98B0-4EB6-B9D2-CCC6EB8A5C3E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9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33A-7A65-413A-843A-B394497BC643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1585-7F4E-4C1D-BC1D-7E912802250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3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EF79-E669-4477-841C-F57E58F0733F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47B-CF22-48B4-A7B6-21ED146FE18B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91345" y="6558190"/>
            <a:ext cx="62393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47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3CF-0461-40AA-B6B1-C1CDA0C93872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EEC6-9F78-4E49-8FFF-1FACA6A2DA3D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786C-C689-4AA8-B996-29AE89D74430}" type="datetime1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1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C347-F7F4-4C66-9562-C2037E5C0918}" type="datetime1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4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B97-2BE4-4A61-A3C5-279FF6D5C87D}" type="datetime1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1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6720-7CBC-4F3F-B198-05177AFB22BC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0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1E66-982E-4B0E-BC1C-AB2BC44CA192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7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8ADC-8FC9-4EF6-9AEC-CDF317AD7521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1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399C-88BD-4F52-88B3-31C8C720C4A8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3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2D-06B2-4481-A209-8FD4E827EC2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8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DB6-1B23-40A4-B659-8C00572C5AFE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1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5C98-FAA5-470D-8604-12874B633A9F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F9C7-74F3-406C-B9C7-AE59A55BBC8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8910-FAEB-4D81-BA51-D4DA226CD6BF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8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C085-3E6B-4556-9FBF-1DE68BD097A4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5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F36D-28DF-453A-BD16-E0A58EFB4EB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8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96EA-DE1C-496A-94D3-8311156CAA30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2336" y="656317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38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07FF-DC90-459A-A3B3-5CE778B635C0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21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74951-0A59-41FB-9F7F-5BE69FC0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33913"/>
            <a:ext cx="10905066" cy="19901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953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155AA0-45A5-9933-00B2-0D328499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82"/>
            <a:ext cx="12192000" cy="67626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81016F-864C-22A9-0A9E-AC041B0B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8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931E16-F388-11DB-4FE6-39DCE6ED5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886"/>
            <a:ext cx="12192000" cy="35662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FC1A7A-CA10-F82C-2632-7BCD73F5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43C42-69E1-3500-4330-992ACA55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89820-8663-C9FC-ED3A-195D74C8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08"/>
            <a:ext cx="12192000" cy="63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8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52D6-22F7-C5F7-1949-A0FF921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FB317-ABB3-6B95-7BEF-8D1F53C4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06"/>
            <a:ext cx="12192000" cy="67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AF6FE-508F-8E28-B44C-3681CA32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C1F8-D564-C1A5-36D2-6761D2C3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56"/>
            <a:ext cx="12192000" cy="64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1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EC3D97-2D34-51B1-DA27-D10C136D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AAADB-F4C9-0ADC-FBDF-E9F0F2DFB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75"/>
            <a:ext cx="12192000" cy="66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F44BF-1156-95AC-2BC0-3CB41CA6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656"/>
            <a:ext cx="12192000" cy="62746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DCF773-FA61-21BC-A868-2A0C2EEB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3A4E61-4BD7-1DD5-A393-EC37288C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82"/>
            <a:ext cx="12192000" cy="67626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6006DC-0E4E-5129-0814-3ECB8EF7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3D886-37B1-E292-06FF-11D13906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523"/>
            <a:ext cx="12192000" cy="353895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278948-A4D1-DF32-8952-8C7C36FF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E62888-FB96-8676-FC78-A7A00DF0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656"/>
            <a:ext cx="12192000" cy="62746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E89C3-9737-E6FB-E26A-DAA9D58C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80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Circuit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5</cp:revision>
  <dcterms:created xsi:type="dcterms:W3CDTF">2019-09-28T19:41:04Z</dcterms:created>
  <dcterms:modified xsi:type="dcterms:W3CDTF">2025-06-14T20:38:13Z</dcterms:modified>
</cp:coreProperties>
</file>