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7" r:id="rId2"/>
    <p:sldId id="258" r:id="rId3"/>
    <p:sldId id="259" r:id="rId4"/>
    <p:sldId id="278" r:id="rId5"/>
    <p:sldId id="279" r:id="rId6"/>
    <p:sldId id="262" r:id="rId7"/>
    <p:sldId id="263" r:id="rId8"/>
    <p:sldId id="276" r:id="rId9"/>
    <p:sldId id="277" r:id="rId10"/>
    <p:sldId id="266" r:id="rId11"/>
    <p:sldId id="267" r:id="rId12"/>
    <p:sldId id="274" r:id="rId13"/>
    <p:sldId id="275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265" autoAdjust="0"/>
  </p:normalViewPr>
  <p:slideViewPr>
    <p:cSldViewPr snapToGrid="0" showGuides="1">
      <p:cViewPr varScale="1">
        <p:scale>
          <a:sx n="68" d="100"/>
          <a:sy n="68" d="100"/>
        </p:scale>
        <p:origin x="66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6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795CF9-3080-D9C7-5D1B-D6E5BB7524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11120"/>
            <a:ext cx="10905066" cy="163576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033925E8-CDE8-D291-3BAB-966F855B8E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6A8D69-124B-BB5D-67F4-DBBEEB853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06561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023B4B1-89ED-58D6-0D9C-5E2928F216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93240"/>
            <a:ext cx="10905066" cy="32715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63D45E-A7E6-2E43-6547-BC9F0ADE2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36686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6007D903-C92D-75FE-C553-7BB915E4B7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43296"/>
            <a:ext cx="10905066" cy="35714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73D5C4-7316-BE88-1249-90DBBBBE1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91089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31A58B6-F7B1-5EE2-0C99-4FFD671798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946CB-31CB-52AC-6F97-EE835E0C2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69550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D31151A0-756D-89E9-A336-EBB630D68E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04AAEF-8624-F2C9-1F1B-8A5E56AA2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15719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72804A8-5994-F419-AEB9-032016CAED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47766"/>
            <a:ext cx="10905066" cy="31624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39E4BD-1398-E2A3-01AC-0E0604274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37041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6007D903-C92D-75FE-C553-7BB915E4B7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43296"/>
            <a:ext cx="10905066" cy="35714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73D5C4-7316-BE88-1249-90DBBBBE1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887485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31A58B6-F7B1-5EE2-0C99-4FFD671798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946CB-31CB-52AC-6F97-EE835E0C2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7094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A713161-E67A-569B-A453-6088792145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AFAC95F0-9AA4-3AA2-3C94-1400C233F2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65978"/>
            <a:ext cx="10905066" cy="332604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21BBF4-A030-44C5-BC64-581B08205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18559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6007D903-C92D-75FE-C553-7BB915E4B7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43296"/>
            <a:ext cx="10905066" cy="35714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73D5C4-7316-BE88-1249-90DBBBBE1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12754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31A58B6-F7B1-5EE2-0C99-4FFD671798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946CB-31CB-52AC-6F97-EE835E0C2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45450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65F63B2F-10DE-C49B-C188-D1C00EF696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B4C1D7-82E3-3E68-50BB-9E9C38F5C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27529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E79CCFF-CA8A-6138-BD44-ECF4E6C0DA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65978"/>
            <a:ext cx="10905066" cy="332604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943F9E-2C23-B9FD-4702-F8348094F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07861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6007D903-C92D-75FE-C553-7BB915E4B7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43296"/>
            <a:ext cx="10905066" cy="357140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73D5C4-7316-BE88-1249-90DBBBBE1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5799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31A58B6-F7B1-5EE2-0C99-4FFD671798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946CB-31CB-52AC-6F97-EE835E0C2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39804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7</cp:revision>
  <dcterms:created xsi:type="dcterms:W3CDTF">2019-12-31T20:25:24Z</dcterms:created>
  <dcterms:modified xsi:type="dcterms:W3CDTF">2024-01-15T14:44:42Z</dcterms:modified>
</cp:coreProperties>
</file>