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4" r:id="rId9"/>
    <p:sldId id="285" r:id="rId10"/>
    <p:sldId id="264" r:id="rId11"/>
    <p:sldId id="265" r:id="rId12"/>
    <p:sldId id="286" r:id="rId13"/>
    <p:sldId id="287" r:id="rId14"/>
    <p:sldId id="266" r:id="rId15"/>
    <p:sldId id="26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0F95122-54E4-4691-9AC0-7D085C464614}"/>
  </pc:docChgLst>
  <pc:docChgLst>
    <pc:chgData name="Sarah Gothard" userId="0e53f415fda5f162" providerId="LiveId" clId="{AFA01C7E-7AB0-42A2-B35F-5C4E6A6BF299}"/>
    <pc:docChg chg="undo custSel mod modSld">
      <pc:chgData name="Sarah Gothard" userId="0e53f415fda5f162" providerId="LiveId" clId="{AFA01C7E-7AB0-42A2-B35F-5C4E6A6BF299}" dt="2019-10-28T00:49:22.581" v="18" actId="26606"/>
      <pc:docMkLst>
        <pc:docMk/>
      </pc:docMkLst>
      <pc:sldChg chg="addSp modSp mod setBg">
        <pc:chgData name="Sarah Gothard" userId="0e53f415fda5f162" providerId="LiveId" clId="{AFA01C7E-7AB0-42A2-B35F-5C4E6A6BF299}" dt="2019-10-28T00:48:23.424" v="0" actId="26606"/>
        <pc:sldMkLst>
          <pc:docMk/>
          <pc:sldMk cId="2211167003" sldId="257"/>
        </pc:sldMkLst>
        <pc:spChg chg="mod ord">
          <ac:chgData name="Sarah Gothard" userId="0e53f415fda5f162" providerId="LiveId" clId="{AFA01C7E-7AB0-42A2-B35F-5C4E6A6BF299}" dt="2019-10-28T00:48:23.424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AFA01C7E-7AB0-42A2-B35F-5C4E6A6BF299}" dt="2019-10-28T00:48:23.424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23.424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23.424" v="0" actId="26606"/>
          <ac:picMkLst>
            <pc:docMk/>
            <pc:sldMk cId="2211167003" sldId="257"/>
            <ac:picMk id="2" creationId="{A6B3A23F-F0C5-41B6-A060-621E31FAA01E}"/>
          </ac:picMkLst>
        </pc:picChg>
      </pc:sldChg>
      <pc:sldChg chg="addSp modSp mod setBg">
        <pc:chgData name="Sarah Gothard" userId="0e53f415fda5f162" providerId="LiveId" clId="{AFA01C7E-7AB0-42A2-B35F-5C4E6A6BF299}" dt="2019-10-28T00:48:25.941" v="1" actId="26606"/>
        <pc:sldMkLst>
          <pc:docMk/>
          <pc:sldMk cId="1867906097" sldId="258"/>
        </pc:sldMkLst>
        <pc:spChg chg="mod ord">
          <ac:chgData name="Sarah Gothard" userId="0e53f415fda5f162" providerId="LiveId" clId="{AFA01C7E-7AB0-42A2-B35F-5C4E6A6BF299}" dt="2019-10-28T00:48:25.941" v="1" actId="26606"/>
          <ac:spMkLst>
            <pc:docMk/>
            <pc:sldMk cId="1867906097" sldId="258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25.941" v="1" actId="26606"/>
          <ac:spMkLst>
            <pc:docMk/>
            <pc:sldMk cId="1867906097" sldId="258"/>
            <ac:spMk id="13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25.941" v="1" actId="26606"/>
          <ac:spMkLst>
            <pc:docMk/>
            <pc:sldMk cId="1867906097" sldId="258"/>
            <ac:spMk id="15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25.941" v="1" actId="26606"/>
          <ac:picMkLst>
            <pc:docMk/>
            <pc:sldMk cId="1867906097" sldId="258"/>
            <ac:picMk id="8" creationId="{C918217F-B254-464B-82A0-AD591FEA9B16}"/>
          </ac:picMkLst>
        </pc:picChg>
      </pc:sldChg>
      <pc:sldChg chg="addSp modSp mod setBg">
        <pc:chgData name="Sarah Gothard" userId="0e53f415fda5f162" providerId="LiveId" clId="{AFA01C7E-7AB0-42A2-B35F-5C4E6A6BF299}" dt="2019-10-28T00:48:28.964" v="2" actId="26606"/>
        <pc:sldMkLst>
          <pc:docMk/>
          <pc:sldMk cId="2356517124" sldId="259"/>
        </pc:sldMkLst>
        <pc:spChg chg="mod ord">
          <ac:chgData name="Sarah Gothard" userId="0e53f415fda5f162" providerId="LiveId" clId="{AFA01C7E-7AB0-42A2-B35F-5C4E6A6BF299}" dt="2019-10-28T00:48:28.964" v="2" actId="26606"/>
          <ac:spMkLst>
            <pc:docMk/>
            <pc:sldMk cId="2356517124" sldId="259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28.964" v="2" actId="26606"/>
          <ac:spMkLst>
            <pc:docMk/>
            <pc:sldMk cId="2356517124" sldId="259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28.964" v="2" actId="26606"/>
          <ac:spMkLst>
            <pc:docMk/>
            <pc:sldMk cId="2356517124" sldId="259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28.964" v="2" actId="26606"/>
          <ac:picMkLst>
            <pc:docMk/>
            <pc:sldMk cId="2356517124" sldId="259"/>
            <ac:picMk id="3" creationId="{2747DAF9-E7B2-4DC8-B893-E7203F5B3119}"/>
          </ac:picMkLst>
        </pc:picChg>
      </pc:sldChg>
      <pc:sldChg chg="addSp modSp mod setBg">
        <pc:chgData name="Sarah Gothard" userId="0e53f415fda5f162" providerId="LiveId" clId="{AFA01C7E-7AB0-42A2-B35F-5C4E6A6BF299}" dt="2019-10-28T00:48:32.180" v="3" actId="26606"/>
        <pc:sldMkLst>
          <pc:docMk/>
          <pc:sldMk cId="3663185150" sldId="260"/>
        </pc:sldMkLst>
        <pc:spChg chg="mod ord">
          <ac:chgData name="Sarah Gothard" userId="0e53f415fda5f162" providerId="LiveId" clId="{AFA01C7E-7AB0-42A2-B35F-5C4E6A6BF299}" dt="2019-10-28T00:48:32.180" v="3" actId="26606"/>
          <ac:spMkLst>
            <pc:docMk/>
            <pc:sldMk cId="3663185150" sldId="260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32.180" v="3" actId="26606"/>
          <ac:spMkLst>
            <pc:docMk/>
            <pc:sldMk cId="3663185150" sldId="260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32.180" v="3" actId="26606"/>
          <ac:spMkLst>
            <pc:docMk/>
            <pc:sldMk cId="3663185150" sldId="260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32.180" v="3" actId="26606"/>
          <ac:picMkLst>
            <pc:docMk/>
            <pc:sldMk cId="3663185150" sldId="260"/>
            <ac:picMk id="3" creationId="{47CA02B1-9374-4AA5-9AF0-1141DF0CA5BC}"/>
          </ac:picMkLst>
        </pc:picChg>
      </pc:sldChg>
      <pc:sldChg chg="addSp modSp mod setBg">
        <pc:chgData name="Sarah Gothard" userId="0e53f415fda5f162" providerId="LiveId" clId="{AFA01C7E-7AB0-42A2-B35F-5C4E6A6BF299}" dt="2019-10-28T00:48:36.010" v="4" actId="26606"/>
        <pc:sldMkLst>
          <pc:docMk/>
          <pc:sldMk cId="3912480487" sldId="261"/>
        </pc:sldMkLst>
        <pc:spChg chg="mod ord">
          <ac:chgData name="Sarah Gothard" userId="0e53f415fda5f162" providerId="LiveId" clId="{AFA01C7E-7AB0-42A2-B35F-5C4E6A6BF299}" dt="2019-10-28T00:48:36.010" v="4" actId="26606"/>
          <ac:spMkLst>
            <pc:docMk/>
            <pc:sldMk cId="3912480487" sldId="261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36.010" v="4" actId="26606"/>
          <ac:spMkLst>
            <pc:docMk/>
            <pc:sldMk cId="3912480487" sldId="261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36.010" v="4" actId="26606"/>
          <ac:spMkLst>
            <pc:docMk/>
            <pc:sldMk cId="3912480487" sldId="261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36.010" v="4" actId="26606"/>
          <ac:picMkLst>
            <pc:docMk/>
            <pc:sldMk cId="3912480487" sldId="261"/>
            <ac:picMk id="2" creationId="{02417AB9-9EDE-4E0B-BE10-F227121904BD}"/>
          </ac:picMkLst>
        </pc:picChg>
      </pc:sldChg>
      <pc:sldChg chg="addSp modSp mod setBg">
        <pc:chgData name="Sarah Gothard" userId="0e53f415fda5f162" providerId="LiveId" clId="{AFA01C7E-7AB0-42A2-B35F-5C4E6A6BF299}" dt="2019-10-28T00:48:39.382" v="5" actId="26606"/>
        <pc:sldMkLst>
          <pc:docMk/>
          <pc:sldMk cId="2798401914" sldId="262"/>
        </pc:sldMkLst>
        <pc:spChg chg="mod ord">
          <ac:chgData name="Sarah Gothard" userId="0e53f415fda5f162" providerId="LiveId" clId="{AFA01C7E-7AB0-42A2-B35F-5C4E6A6BF299}" dt="2019-10-28T00:48:39.382" v="5" actId="26606"/>
          <ac:spMkLst>
            <pc:docMk/>
            <pc:sldMk cId="2798401914" sldId="262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39.382" v="5" actId="26606"/>
          <ac:spMkLst>
            <pc:docMk/>
            <pc:sldMk cId="2798401914" sldId="262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39.382" v="5" actId="26606"/>
          <ac:spMkLst>
            <pc:docMk/>
            <pc:sldMk cId="2798401914" sldId="262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39.382" v="5" actId="26606"/>
          <ac:picMkLst>
            <pc:docMk/>
            <pc:sldMk cId="2798401914" sldId="262"/>
            <ac:picMk id="3" creationId="{A61FC92E-8AC1-421F-B734-639EFB8DED43}"/>
          </ac:picMkLst>
        </pc:picChg>
      </pc:sldChg>
      <pc:sldChg chg="addSp modSp mod setBg">
        <pc:chgData name="Sarah Gothard" userId="0e53f415fda5f162" providerId="LiveId" clId="{AFA01C7E-7AB0-42A2-B35F-5C4E6A6BF299}" dt="2019-10-28T00:48:41.955" v="6" actId="26606"/>
        <pc:sldMkLst>
          <pc:docMk/>
          <pc:sldMk cId="3665631736" sldId="263"/>
        </pc:sldMkLst>
        <pc:spChg chg="mod ord">
          <ac:chgData name="Sarah Gothard" userId="0e53f415fda5f162" providerId="LiveId" clId="{AFA01C7E-7AB0-42A2-B35F-5C4E6A6BF299}" dt="2019-10-28T00:48:41.955" v="6" actId="26606"/>
          <ac:spMkLst>
            <pc:docMk/>
            <pc:sldMk cId="3665631736" sldId="263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41.955" v="6" actId="26606"/>
          <ac:spMkLst>
            <pc:docMk/>
            <pc:sldMk cId="3665631736" sldId="263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41.955" v="6" actId="26606"/>
          <ac:spMkLst>
            <pc:docMk/>
            <pc:sldMk cId="3665631736" sldId="263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41.955" v="6" actId="26606"/>
          <ac:picMkLst>
            <pc:docMk/>
            <pc:sldMk cId="3665631736" sldId="263"/>
            <ac:picMk id="2" creationId="{99D00E2D-4B7F-42F4-8471-516A8BD6DE7C}"/>
          </ac:picMkLst>
        </pc:picChg>
      </pc:sldChg>
      <pc:sldChg chg="addSp modSp mod setBg">
        <pc:chgData name="Sarah Gothard" userId="0e53f415fda5f162" providerId="LiveId" clId="{AFA01C7E-7AB0-42A2-B35F-5C4E6A6BF299}" dt="2019-10-28T00:48:54.007" v="9" actId="26606"/>
        <pc:sldMkLst>
          <pc:docMk/>
          <pc:sldMk cId="1380172042" sldId="264"/>
        </pc:sldMkLst>
        <pc:spChg chg="mod ord">
          <ac:chgData name="Sarah Gothard" userId="0e53f415fda5f162" providerId="LiveId" clId="{AFA01C7E-7AB0-42A2-B35F-5C4E6A6BF299}" dt="2019-10-28T00:48:54.007" v="9" actId="26606"/>
          <ac:spMkLst>
            <pc:docMk/>
            <pc:sldMk cId="1380172042" sldId="264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54.007" v="9" actId="26606"/>
          <ac:spMkLst>
            <pc:docMk/>
            <pc:sldMk cId="1380172042" sldId="264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54.007" v="9" actId="26606"/>
          <ac:spMkLst>
            <pc:docMk/>
            <pc:sldMk cId="1380172042" sldId="264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54.007" v="9" actId="26606"/>
          <ac:picMkLst>
            <pc:docMk/>
            <pc:sldMk cId="1380172042" sldId="264"/>
            <ac:picMk id="3" creationId="{D6C59FD8-100E-421B-A414-1D782805B7F6}"/>
          </ac:picMkLst>
        </pc:picChg>
      </pc:sldChg>
      <pc:sldChg chg="addSp modSp mod setBg">
        <pc:chgData name="Sarah Gothard" userId="0e53f415fda5f162" providerId="LiveId" clId="{AFA01C7E-7AB0-42A2-B35F-5C4E6A6BF299}" dt="2019-10-28T00:48:56.775" v="10" actId="26606"/>
        <pc:sldMkLst>
          <pc:docMk/>
          <pc:sldMk cId="409304519" sldId="265"/>
        </pc:sldMkLst>
        <pc:spChg chg="mod ord">
          <ac:chgData name="Sarah Gothard" userId="0e53f415fda5f162" providerId="LiveId" clId="{AFA01C7E-7AB0-42A2-B35F-5C4E6A6BF299}" dt="2019-10-28T00:48:56.775" v="10" actId="26606"/>
          <ac:spMkLst>
            <pc:docMk/>
            <pc:sldMk cId="409304519" sldId="265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56.775" v="10" actId="26606"/>
          <ac:spMkLst>
            <pc:docMk/>
            <pc:sldMk cId="409304519" sldId="265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56.775" v="10" actId="26606"/>
          <ac:spMkLst>
            <pc:docMk/>
            <pc:sldMk cId="409304519" sldId="265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56.775" v="10" actId="26606"/>
          <ac:picMkLst>
            <pc:docMk/>
            <pc:sldMk cId="409304519" sldId="265"/>
            <ac:picMk id="2" creationId="{8C03986B-9EF3-4B95-A675-1D9F0B99B8DA}"/>
          </ac:picMkLst>
        </pc:picChg>
      </pc:sldChg>
      <pc:sldChg chg="addSp modSp mod setBg">
        <pc:chgData name="Sarah Gothard" userId="0e53f415fda5f162" providerId="LiveId" clId="{AFA01C7E-7AB0-42A2-B35F-5C4E6A6BF299}" dt="2019-10-28T00:49:14.332" v="15" actId="26606"/>
        <pc:sldMkLst>
          <pc:docMk/>
          <pc:sldMk cId="3855187501" sldId="266"/>
        </pc:sldMkLst>
        <pc:spChg chg="mod ord">
          <ac:chgData name="Sarah Gothard" userId="0e53f415fda5f162" providerId="LiveId" clId="{AFA01C7E-7AB0-42A2-B35F-5C4E6A6BF299}" dt="2019-10-28T00:49:14.332" v="15" actId="26606"/>
          <ac:spMkLst>
            <pc:docMk/>
            <pc:sldMk cId="3855187501" sldId="266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9:14.332" v="15" actId="26606"/>
          <ac:spMkLst>
            <pc:docMk/>
            <pc:sldMk cId="3855187501" sldId="266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9:14.332" v="15" actId="26606"/>
          <ac:spMkLst>
            <pc:docMk/>
            <pc:sldMk cId="3855187501" sldId="266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9:14.332" v="15" actId="26606"/>
          <ac:picMkLst>
            <pc:docMk/>
            <pc:sldMk cId="3855187501" sldId="266"/>
            <ac:picMk id="2" creationId="{3C7C30F5-B1FC-4EE2-8AC8-13875F01A669}"/>
          </ac:picMkLst>
        </pc:picChg>
      </pc:sldChg>
      <pc:sldChg chg="addSp modSp mod setBg">
        <pc:chgData name="Sarah Gothard" userId="0e53f415fda5f162" providerId="LiveId" clId="{AFA01C7E-7AB0-42A2-B35F-5C4E6A6BF299}" dt="2019-10-28T00:49:17.065" v="16" actId="26606"/>
        <pc:sldMkLst>
          <pc:docMk/>
          <pc:sldMk cId="1559891776" sldId="267"/>
        </pc:sldMkLst>
        <pc:spChg chg="mod ord">
          <ac:chgData name="Sarah Gothard" userId="0e53f415fda5f162" providerId="LiveId" clId="{AFA01C7E-7AB0-42A2-B35F-5C4E6A6BF299}" dt="2019-10-28T00:49:17.065" v="16" actId="26606"/>
          <ac:spMkLst>
            <pc:docMk/>
            <pc:sldMk cId="1559891776" sldId="267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9:17.065" v="16" actId="26606"/>
          <ac:spMkLst>
            <pc:docMk/>
            <pc:sldMk cId="1559891776" sldId="267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9:17.065" v="16" actId="26606"/>
          <ac:spMkLst>
            <pc:docMk/>
            <pc:sldMk cId="1559891776" sldId="267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9:17.065" v="16" actId="26606"/>
          <ac:picMkLst>
            <pc:docMk/>
            <pc:sldMk cId="1559891776" sldId="267"/>
            <ac:picMk id="3" creationId="{8F235B1E-26DF-4138-BBEF-BF94ECA18276}"/>
          </ac:picMkLst>
        </pc:picChg>
      </pc:sldChg>
      <pc:sldChg chg="addSp modSp mod setBg">
        <pc:chgData name="Sarah Gothard" userId="0e53f415fda5f162" providerId="LiveId" clId="{AFA01C7E-7AB0-42A2-B35F-5C4E6A6BF299}" dt="2019-10-28T00:48:45.820" v="7" actId="26606"/>
        <pc:sldMkLst>
          <pc:docMk/>
          <pc:sldMk cId="3748800580" sldId="284"/>
        </pc:sldMkLst>
        <pc:spChg chg="mod ord">
          <ac:chgData name="Sarah Gothard" userId="0e53f415fda5f162" providerId="LiveId" clId="{AFA01C7E-7AB0-42A2-B35F-5C4E6A6BF299}" dt="2019-10-28T00:48:45.820" v="7" actId="26606"/>
          <ac:spMkLst>
            <pc:docMk/>
            <pc:sldMk cId="3748800580" sldId="284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45.820" v="7" actId="26606"/>
          <ac:spMkLst>
            <pc:docMk/>
            <pc:sldMk cId="3748800580" sldId="284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45.820" v="7" actId="26606"/>
          <ac:spMkLst>
            <pc:docMk/>
            <pc:sldMk cId="3748800580" sldId="284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45.820" v="7" actId="26606"/>
          <ac:picMkLst>
            <pc:docMk/>
            <pc:sldMk cId="3748800580" sldId="284"/>
            <ac:picMk id="3" creationId="{47CA02B1-9374-4AA5-9AF0-1141DF0CA5BC}"/>
          </ac:picMkLst>
        </pc:picChg>
      </pc:sldChg>
      <pc:sldChg chg="addSp modSp mod setBg">
        <pc:chgData name="Sarah Gothard" userId="0e53f415fda5f162" providerId="LiveId" clId="{AFA01C7E-7AB0-42A2-B35F-5C4E6A6BF299}" dt="2019-10-28T00:48:50.842" v="8" actId="26606"/>
        <pc:sldMkLst>
          <pc:docMk/>
          <pc:sldMk cId="259663343" sldId="285"/>
        </pc:sldMkLst>
        <pc:spChg chg="mod ord">
          <ac:chgData name="Sarah Gothard" userId="0e53f415fda5f162" providerId="LiveId" clId="{AFA01C7E-7AB0-42A2-B35F-5C4E6A6BF299}" dt="2019-10-28T00:48:50.842" v="8" actId="26606"/>
          <ac:spMkLst>
            <pc:docMk/>
            <pc:sldMk cId="259663343" sldId="285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50.842" v="8" actId="26606"/>
          <ac:spMkLst>
            <pc:docMk/>
            <pc:sldMk cId="259663343" sldId="285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50.842" v="8" actId="26606"/>
          <ac:spMkLst>
            <pc:docMk/>
            <pc:sldMk cId="259663343" sldId="285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50.842" v="8" actId="26606"/>
          <ac:picMkLst>
            <pc:docMk/>
            <pc:sldMk cId="259663343" sldId="285"/>
            <ac:picMk id="2" creationId="{02417AB9-9EDE-4E0B-BE10-F227121904BD}"/>
          </ac:picMkLst>
        </pc:picChg>
      </pc:sldChg>
      <pc:sldChg chg="addSp modSp mod setBg">
        <pc:chgData name="Sarah Gothard" userId="0e53f415fda5f162" providerId="LiveId" clId="{AFA01C7E-7AB0-42A2-B35F-5C4E6A6BF299}" dt="2019-10-28T00:48:59.395" v="11" actId="26606"/>
        <pc:sldMkLst>
          <pc:docMk/>
          <pc:sldMk cId="1262832751" sldId="286"/>
        </pc:sldMkLst>
        <pc:spChg chg="mod ord">
          <ac:chgData name="Sarah Gothard" userId="0e53f415fda5f162" providerId="LiveId" clId="{AFA01C7E-7AB0-42A2-B35F-5C4E6A6BF299}" dt="2019-10-28T00:48:59.395" v="11" actId="26606"/>
          <ac:spMkLst>
            <pc:docMk/>
            <pc:sldMk cId="1262832751" sldId="286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8:59.395" v="11" actId="26606"/>
          <ac:spMkLst>
            <pc:docMk/>
            <pc:sldMk cId="1262832751" sldId="286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8:59.395" v="11" actId="26606"/>
          <ac:spMkLst>
            <pc:docMk/>
            <pc:sldMk cId="1262832751" sldId="286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8:59.395" v="11" actId="26606"/>
          <ac:picMkLst>
            <pc:docMk/>
            <pc:sldMk cId="1262832751" sldId="286"/>
            <ac:picMk id="3" creationId="{47CA02B1-9374-4AA5-9AF0-1141DF0CA5BC}"/>
          </ac:picMkLst>
        </pc:picChg>
      </pc:sldChg>
      <pc:sldChg chg="addSp delSp modSp mod setBg">
        <pc:chgData name="Sarah Gothard" userId="0e53f415fda5f162" providerId="LiveId" clId="{AFA01C7E-7AB0-42A2-B35F-5C4E6A6BF299}" dt="2019-10-28T00:49:11.209" v="14" actId="26606"/>
        <pc:sldMkLst>
          <pc:docMk/>
          <pc:sldMk cId="1118289391" sldId="287"/>
        </pc:sldMkLst>
        <pc:spChg chg="mod ord">
          <ac:chgData name="Sarah Gothard" userId="0e53f415fda5f162" providerId="LiveId" clId="{AFA01C7E-7AB0-42A2-B35F-5C4E6A6BF299}" dt="2019-10-28T00:49:11.209" v="14" actId="26606"/>
          <ac:spMkLst>
            <pc:docMk/>
            <pc:sldMk cId="1118289391" sldId="287"/>
            <ac:spMk id="4" creationId="{8AB13FB5-5B2A-450D-B663-A034D09E149D}"/>
          </ac:spMkLst>
        </pc:spChg>
        <pc:spChg chg="add del">
          <ac:chgData name="Sarah Gothard" userId="0e53f415fda5f162" providerId="LiveId" clId="{AFA01C7E-7AB0-42A2-B35F-5C4E6A6BF299}" dt="2019-10-28T00:49:11.193" v="13" actId="26606"/>
          <ac:spMkLst>
            <pc:docMk/>
            <pc:sldMk cId="1118289391" sldId="287"/>
            <ac:spMk id="9" creationId="{B9FF99BD-075F-4761-A995-6FC574BD25EA}"/>
          </ac:spMkLst>
        </pc:spChg>
        <pc:spChg chg="add del">
          <ac:chgData name="Sarah Gothard" userId="0e53f415fda5f162" providerId="LiveId" clId="{AFA01C7E-7AB0-42A2-B35F-5C4E6A6BF299}" dt="2019-10-28T00:49:11.193" v="13" actId="26606"/>
          <ac:spMkLst>
            <pc:docMk/>
            <pc:sldMk cId="1118289391" sldId="287"/>
            <ac:spMk id="11" creationId="{A7B21A54-9BA3-4EA9-B460-5A829ADD9051}"/>
          </ac:spMkLst>
        </pc:spChg>
        <pc:spChg chg="add del">
          <ac:chgData name="Sarah Gothard" userId="0e53f415fda5f162" providerId="LiveId" clId="{AFA01C7E-7AB0-42A2-B35F-5C4E6A6BF299}" dt="2019-10-28T00:49:11.193" v="13" actId="26606"/>
          <ac:spMkLst>
            <pc:docMk/>
            <pc:sldMk cId="1118289391" sldId="287"/>
            <ac:spMk id="13" creationId="{6FA8F714-B9D8-488A-8CCA-E9948FF913A9}"/>
          </ac:spMkLst>
        </pc:spChg>
        <pc:spChg chg="add">
          <ac:chgData name="Sarah Gothard" userId="0e53f415fda5f162" providerId="LiveId" clId="{AFA01C7E-7AB0-42A2-B35F-5C4E6A6BF299}" dt="2019-10-28T00:49:11.209" v="14" actId="26606"/>
          <ac:spMkLst>
            <pc:docMk/>
            <pc:sldMk cId="1118289391" sldId="287"/>
            <ac:spMk id="15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9:11.209" v="14" actId="26606"/>
          <ac:spMkLst>
            <pc:docMk/>
            <pc:sldMk cId="1118289391" sldId="287"/>
            <ac:spMk id="16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9:11.209" v="14" actId="26606"/>
          <ac:picMkLst>
            <pc:docMk/>
            <pc:sldMk cId="1118289391" sldId="287"/>
            <ac:picMk id="2" creationId="{02417AB9-9EDE-4E0B-BE10-F227121904BD}"/>
          </ac:picMkLst>
        </pc:picChg>
      </pc:sldChg>
      <pc:sldChg chg="addSp modSp mod setBg">
        <pc:chgData name="Sarah Gothard" userId="0e53f415fda5f162" providerId="LiveId" clId="{AFA01C7E-7AB0-42A2-B35F-5C4E6A6BF299}" dt="2019-10-28T00:49:19.904" v="17" actId="26606"/>
        <pc:sldMkLst>
          <pc:docMk/>
          <pc:sldMk cId="1855020634" sldId="288"/>
        </pc:sldMkLst>
        <pc:spChg chg="mod ord">
          <ac:chgData name="Sarah Gothard" userId="0e53f415fda5f162" providerId="LiveId" clId="{AFA01C7E-7AB0-42A2-B35F-5C4E6A6BF299}" dt="2019-10-28T00:49:19.904" v="17" actId="26606"/>
          <ac:spMkLst>
            <pc:docMk/>
            <pc:sldMk cId="1855020634" sldId="288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9:19.904" v="17" actId="26606"/>
          <ac:spMkLst>
            <pc:docMk/>
            <pc:sldMk cId="1855020634" sldId="288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9:19.904" v="17" actId="26606"/>
          <ac:spMkLst>
            <pc:docMk/>
            <pc:sldMk cId="1855020634" sldId="288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9:19.904" v="17" actId="26606"/>
          <ac:picMkLst>
            <pc:docMk/>
            <pc:sldMk cId="1855020634" sldId="288"/>
            <ac:picMk id="3" creationId="{47CA02B1-9374-4AA5-9AF0-1141DF0CA5BC}"/>
          </ac:picMkLst>
        </pc:picChg>
      </pc:sldChg>
      <pc:sldChg chg="addSp modSp mod setBg">
        <pc:chgData name="Sarah Gothard" userId="0e53f415fda5f162" providerId="LiveId" clId="{AFA01C7E-7AB0-42A2-B35F-5C4E6A6BF299}" dt="2019-10-28T00:49:22.581" v="18" actId="26606"/>
        <pc:sldMkLst>
          <pc:docMk/>
          <pc:sldMk cId="3726824518" sldId="289"/>
        </pc:sldMkLst>
        <pc:spChg chg="mod ord">
          <ac:chgData name="Sarah Gothard" userId="0e53f415fda5f162" providerId="LiveId" clId="{AFA01C7E-7AB0-42A2-B35F-5C4E6A6BF299}" dt="2019-10-28T00:49:22.581" v="18" actId="26606"/>
          <ac:spMkLst>
            <pc:docMk/>
            <pc:sldMk cId="3726824518" sldId="289"/>
            <ac:spMk id="4" creationId="{8AB13FB5-5B2A-450D-B663-A034D09E149D}"/>
          </ac:spMkLst>
        </pc:spChg>
        <pc:spChg chg="add">
          <ac:chgData name="Sarah Gothard" userId="0e53f415fda5f162" providerId="LiveId" clId="{AFA01C7E-7AB0-42A2-B35F-5C4E6A6BF299}" dt="2019-10-28T00:49:22.581" v="18" actId="26606"/>
          <ac:spMkLst>
            <pc:docMk/>
            <pc:sldMk cId="3726824518" sldId="289"/>
            <ac:spMk id="9" creationId="{32BC26D8-82FB-445E-AA49-62A77D7C1EE0}"/>
          </ac:spMkLst>
        </pc:spChg>
        <pc:spChg chg="add">
          <ac:chgData name="Sarah Gothard" userId="0e53f415fda5f162" providerId="LiveId" clId="{AFA01C7E-7AB0-42A2-B35F-5C4E6A6BF299}" dt="2019-10-28T00:49:22.581" v="18" actId="26606"/>
          <ac:spMkLst>
            <pc:docMk/>
            <pc:sldMk cId="3726824518" sldId="289"/>
            <ac:spMk id="11" creationId="{CB44330D-EA18-4254-AA95-EB49948539B8}"/>
          </ac:spMkLst>
        </pc:spChg>
        <pc:picChg chg="mod">
          <ac:chgData name="Sarah Gothard" userId="0e53f415fda5f162" providerId="LiveId" clId="{AFA01C7E-7AB0-42A2-B35F-5C4E6A6BF299}" dt="2019-10-28T00:49:22.581" v="18" actId="26606"/>
          <ac:picMkLst>
            <pc:docMk/>
            <pc:sldMk cId="3726824518" sldId="289"/>
            <ac:picMk id="2" creationId="{02417AB9-9EDE-4E0B-BE10-F227121904BD}"/>
          </ac:picMkLst>
        </pc:picChg>
      </pc:sldChg>
    </pc:docChg>
  </pc:docChgLst>
  <pc:docChgLst>
    <pc:chgData name="Sarah Gothard" userId="0e53f415fda5f162" providerId="LiveId" clId="{E6D8EF07-44C8-4731-9838-70A618C958E5}"/>
  </pc:docChgLst>
  <pc:docChgLst>
    <pc:chgData name="Sarah Gothard" userId="0e53f415fda5f162" providerId="LiveId" clId="{7186B85B-D0CE-48C5-924B-61AB44D1073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3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B3A23F-F0C5-41B6-A060-621E31FA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20282"/>
            <a:ext cx="10905066" cy="20174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59FD8-100E-421B-A414-1D782805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8017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03986B-9EF3-4B95-A675-1D9F0B99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30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A02B1-9374-4AA5-9AF0-1141DF0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6283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17AB9-9EDE-4E0B-BE10-F2271219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1828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C30F5-B1FC-4EE2-8AC8-13875F01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5518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35B1E-26DF-4138-BBEF-BF94ECA18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5989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A02B1-9374-4AA5-9AF0-1141DF0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5502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17AB9-9EDE-4E0B-BE10-F2271219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2682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8217F-B254-464B-82A0-AD591FEA9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6790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7DAF9-E7B2-4DC8-B893-E7203F5B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5651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A02B1-9374-4AA5-9AF0-1141DF0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6318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17AB9-9EDE-4E0B-BE10-F2271219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1248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FC92E-8AC1-421F-B734-639EFB8D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9840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00E2D-4B7F-42F4-8471-516A8BD6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6563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A02B1-9374-4AA5-9AF0-1141DF0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4880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17AB9-9EDE-4E0B-BE10-F2271219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966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2019-10-28T00:49:22Z</dcterms:created>
  <dcterms:modified xsi:type="dcterms:W3CDTF">2019-10-28T00:49:24Z</dcterms:modified>
</cp:coreProperties>
</file>