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47ED66-F7A5-4AEA-81D5-2449E5927420}" v="2" dt="2022-03-06T12:09:30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34" d="100"/>
          <a:sy n="34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E47ED66-F7A5-4AEA-81D5-2449E5927420}"/>
    <pc:docChg chg="undo custSel addSld delSld modSld sldOrd">
      <pc:chgData name="Sarah Gothard" userId="0e53f415fda5f162" providerId="LiveId" clId="{4E47ED66-F7A5-4AEA-81D5-2449E5927420}" dt="2022-03-06T12:11:46.022" v="60"/>
      <pc:docMkLst>
        <pc:docMk/>
      </pc:docMkLst>
      <pc:sldChg chg="addSp delSp modSp mod">
        <pc:chgData name="Sarah Gothard" userId="0e53f415fda5f162" providerId="LiveId" clId="{4E47ED66-F7A5-4AEA-81D5-2449E5927420}" dt="2022-03-06T12:03:37.282" v="8" actId="26606"/>
        <pc:sldMkLst>
          <pc:docMk/>
          <pc:sldMk cId="4119332043" sldId="256"/>
        </pc:sldMkLst>
        <pc:spChg chg="mod ord">
          <ac:chgData name="Sarah Gothard" userId="0e53f415fda5f162" providerId="LiveId" clId="{4E47ED66-F7A5-4AEA-81D5-2449E5927420}" dt="2022-03-06T12:03:37.282" v="8" actId="26606"/>
          <ac:spMkLst>
            <pc:docMk/>
            <pc:sldMk cId="4119332043" sldId="256"/>
            <ac:spMk id="6" creationId="{F0967F4C-154C-44A0-9C42-61157902A035}"/>
          </ac:spMkLst>
        </pc:spChg>
        <pc:spChg chg="add del">
          <ac:chgData name="Sarah Gothard" userId="0e53f415fda5f162" providerId="LiveId" clId="{4E47ED66-F7A5-4AEA-81D5-2449E5927420}" dt="2022-03-06T12:03:37.282" v="8" actId="26606"/>
          <ac:spMkLst>
            <pc:docMk/>
            <pc:sldMk cId="4119332043" sldId="256"/>
            <ac:spMk id="31" creationId="{32BC26D8-82FB-445E-AA49-62A77D7C1EE0}"/>
          </ac:spMkLst>
        </pc:spChg>
        <pc:spChg chg="add del">
          <ac:chgData name="Sarah Gothard" userId="0e53f415fda5f162" providerId="LiveId" clId="{4E47ED66-F7A5-4AEA-81D5-2449E5927420}" dt="2022-03-06T12:03:37.282" v="8" actId="26606"/>
          <ac:spMkLst>
            <pc:docMk/>
            <pc:sldMk cId="4119332043" sldId="256"/>
            <ac:spMk id="33" creationId="{CB44330D-EA18-4254-AA95-EB49948539B8}"/>
          </ac:spMkLst>
        </pc:spChg>
        <pc:spChg chg="add del">
          <ac:chgData name="Sarah Gothard" userId="0e53f415fda5f162" providerId="LiveId" clId="{4E47ED66-F7A5-4AEA-81D5-2449E5927420}" dt="2022-03-06T12:03:36.270" v="5" actId="26606"/>
          <ac:spMkLst>
            <pc:docMk/>
            <pc:sldMk cId="4119332043" sldId="256"/>
            <ac:spMk id="38" creationId="{01D0AF59-99C3-4251-AB9A-C966C6AD4400}"/>
          </ac:spMkLst>
        </pc:spChg>
        <pc:spChg chg="add del">
          <ac:chgData name="Sarah Gothard" userId="0e53f415fda5f162" providerId="LiveId" clId="{4E47ED66-F7A5-4AEA-81D5-2449E5927420}" dt="2022-03-06T12:03:36.270" v="5" actId="26606"/>
          <ac:spMkLst>
            <pc:docMk/>
            <pc:sldMk cId="4119332043" sldId="256"/>
            <ac:spMk id="40" creationId="{1855405F-37A2-4869-9154-F8BE3BECE6C3}"/>
          </ac:spMkLst>
        </pc:spChg>
        <pc:spChg chg="add del">
          <ac:chgData name="Sarah Gothard" userId="0e53f415fda5f162" providerId="LiveId" clId="{4E47ED66-F7A5-4AEA-81D5-2449E5927420}" dt="2022-03-06T12:03:37.271" v="7" actId="26606"/>
          <ac:spMkLst>
            <pc:docMk/>
            <pc:sldMk cId="4119332043" sldId="256"/>
            <ac:spMk id="42" creationId="{32BC26D8-82FB-445E-AA49-62A77D7C1EE0}"/>
          </ac:spMkLst>
        </pc:spChg>
        <pc:spChg chg="add del">
          <ac:chgData name="Sarah Gothard" userId="0e53f415fda5f162" providerId="LiveId" clId="{4E47ED66-F7A5-4AEA-81D5-2449E5927420}" dt="2022-03-06T12:03:37.271" v="7" actId="26606"/>
          <ac:spMkLst>
            <pc:docMk/>
            <pc:sldMk cId="4119332043" sldId="256"/>
            <ac:spMk id="43" creationId="{CB44330D-EA18-4254-AA95-EB49948539B8}"/>
          </ac:spMkLst>
        </pc:spChg>
        <pc:spChg chg="add">
          <ac:chgData name="Sarah Gothard" userId="0e53f415fda5f162" providerId="LiveId" clId="{4E47ED66-F7A5-4AEA-81D5-2449E5927420}" dt="2022-03-06T12:03:37.282" v="8" actId="26606"/>
          <ac:spMkLst>
            <pc:docMk/>
            <pc:sldMk cId="4119332043" sldId="256"/>
            <ac:spMk id="45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3:37.282" v="8" actId="26606"/>
          <ac:spMkLst>
            <pc:docMk/>
            <pc:sldMk cId="4119332043" sldId="256"/>
            <ac:spMk id="46" creationId="{1855405F-37A2-4869-9154-F8BE3BECE6C3}"/>
          </ac:spMkLst>
        </pc:spChg>
        <pc:picChg chg="add del">
          <ac:chgData name="Sarah Gothard" userId="0e53f415fda5f162" providerId="LiveId" clId="{4E47ED66-F7A5-4AEA-81D5-2449E5927420}" dt="2022-03-06T12:03:29.350" v="2" actId="478"/>
          <ac:picMkLst>
            <pc:docMk/>
            <pc:sldMk cId="4119332043" sldId="256"/>
            <ac:picMk id="3" creationId="{9AFF737E-2339-4AC3-A9C3-965485D95ADC}"/>
          </ac:picMkLst>
        </pc:picChg>
        <pc:picChg chg="del">
          <ac:chgData name="Sarah Gothard" userId="0e53f415fda5f162" providerId="LiveId" clId="{4E47ED66-F7A5-4AEA-81D5-2449E5927420}" dt="2022-03-06T12:03:14.755" v="0" actId="478"/>
          <ac:picMkLst>
            <pc:docMk/>
            <pc:sldMk cId="4119332043" sldId="256"/>
            <ac:picMk id="4" creationId="{4BB74ED0-BAAD-4FB9-83E0-68A2BEEE81D1}"/>
          </ac:picMkLst>
        </pc:picChg>
        <pc:picChg chg="add mod">
          <ac:chgData name="Sarah Gothard" userId="0e53f415fda5f162" providerId="LiveId" clId="{4E47ED66-F7A5-4AEA-81D5-2449E5927420}" dt="2022-03-06T12:03:37.282" v="8" actId="26606"/>
          <ac:picMkLst>
            <pc:docMk/>
            <pc:sldMk cId="4119332043" sldId="256"/>
            <ac:picMk id="7" creationId="{C3C8BCD3-8208-4C41-9D39-4BEC41D7181B}"/>
          </ac:picMkLst>
        </pc:picChg>
      </pc:sldChg>
      <pc:sldChg chg="addSp delSp modSp mod">
        <pc:chgData name="Sarah Gothard" userId="0e53f415fda5f162" providerId="LiveId" clId="{4E47ED66-F7A5-4AEA-81D5-2449E5927420}" dt="2022-03-06T12:03:57.621" v="11" actId="26606"/>
        <pc:sldMkLst>
          <pc:docMk/>
          <pc:sldMk cId="1873351668" sldId="261"/>
        </pc:sldMkLst>
        <pc:spChg chg="mod ord">
          <ac:chgData name="Sarah Gothard" userId="0e53f415fda5f162" providerId="LiveId" clId="{4E47ED66-F7A5-4AEA-81D5-2449E5927420}" dt="2022-03-06T12:03:57.621" v="11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4E47ED66-F7A5-4AEA-81D5-2449E5927420}" dt="2022-03-06T12:03:57.621" v="11" actId="26606"/>
          <ac:spMkLst>
            <pc:docMk/>
            <pc:sldMk cId="1873351668" sldId="261"/>
            <ac:spMk id="31" creationId="{32BC26D8-82FB-445E-AA49-62A77D7C1EE0}"/>
          </ac:spMkLst>
        </pc:spChg>
        <pc:spChg chg="del">
          <ac:chgData name="Sarah Gothard" userId="0e53f415fda5f162" providerId="LiveId" clId="{4E47ED66-F7A5-4AEA-81D5-2449E5927420}" dt="2022-03-06T12:03:57.621" v="11" actId="26606"/>
          <ac:spMkLst>
            <pc:docMk/>
            <pc:sldMk cId="1873351668" sldId="261"/>
            <ac:spMk id="33" creationId="{CB44330D-EA18-4254-AA95-EB49948539B8}"/>
          </ac:spMkLst>
        </pc:spChg>
        <pc:spChg chg="add">
          <ac:chgData name="Sarah Gothard" userId="0e53f415fda5f162" providerId="LiveId" clId="{4E47ED66-F7A5-4AEA-81D5-2449E5927420}" dt="2022-03-06T12:03:57.621" v="11" actId="26606"/>
          <ac:spMkLst>
            <pc:docMk/>
            <pc:sldMk cId="1873351668" sldId="261"/>
            <ac:spMk id="38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3:57.621" v="11" actId="26606"/>
          <ac:spMkLst>
            <pc:docMk/>
            <pc:sldMk cId="1873351668" sldId="261"/>
            <ac:spMk id="40" creationId="{1855405F-37A2-4869-9154-F8BE3BECE6C3}"/>
          </ac:spMkLst>
        </pc:spChg>
        <pc:picChg chg="del">
          <ac:chgData name="Sarah Gothard" userId="0e53f415fda5f162" providerId="LiveId" clId="{4E47ED66-F7A5-4AEA-81D5-2449E5927420}" dt="2022-03-06T12:03:40.535" v="9" actId="478"/>
          <ac:picMkLst>
            <pc:docMk/>
            <pc:sldMk cId="1873351668" sldId="261"/>
            <ac:picMk id="3" creationId="{C24BA562-460F-48DA-B950-E9C5A2A62BCF}"/>
          </ac:picMkLst>
        </pc:picChg>
        <pc:picChg chg="add mod">
          <ac:chgData name="Sarah Gothard" userId="0e53f415fda5f162" providerId="LiveId" clId="{4E47ED66-F7A5-4AEA-81D5-2449E5927420}" dt="2022-03-06T12:03:57.621" v="11" actId="26606"/>
          <ac:picMkLst>
            <pc:docMk/>
            <pc:sldMk cId="1873351668" sldId="261"/>
            <ac:picMk id="4" creationId="{F2288FBA-8B3D-485C-9F87-6137E01DA125}"/>
          </ac:picMkLst>
        </pc:picChg>
      </pc:sldChg>
      <pc:sldChg chg="addSp delSp modSp mod">
        <pc:chgData name="Sarah Gothard" userId="0e53f415fda5f162" providerId="LiveId" clId="{4E47ED66-F7A5-4AEA-81D5-2449E5927420}" dt="2022-03-06T12:04:16.645" v="14" actId="26606"/>
        <pc:sldMkLst>
          <pc:docMk/>
          <pc:sldMk cId="4179602484" sldId="262"/>
        </pc:sldMkLst>
        <pc:spChg chg="add del mod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3" creationId="{FAF4E1BB-D45B-4F59-BA49-BE274EAF154A}"/>
          </ac:spMkLst>
        </pc:spChg>
        <pc:spChg chg="mod ord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4" creationId="{21C315CC-7969-473A-8DD9-987B9FE7C08A}"/>
          </ac:spMkLst>
        </pc:spChg>
        <pc:spChg chg="del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20" creationId="{32BC26D8-82FB-445E-AA49-62A77D7C1EE0}"/>
          </ac:spMkLst>
        </pc:spChg>
        <pc:spChg chg="del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22" creationId="{CB44330D-EA18-4254-AA95-EB49948539B8}"/>
          </ac:spMkLst>
        </pc:spChg>
        <pc:spChg chg="add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27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4:16.645" v="14" actId="26606"/>
          <ac:spMkLst>
            <pc:docMk/>
            <pc:sldMk cId="4179602484" sldId="262"/>
            <ac:spMk id="29" creationId="{1855405F-37A2-4869-9154-F8BE3BECE6C3}"/>
          </ac:spMkLst>
        </pc:spChg>
        <pc:picChg chg="del">
          <ac:chgData name="Sarah Gothard" userId="0e53f415fda5f162" providerId="LiveId" clId="{4E47ED66-F7A5-4AEA-81D5-2449E5927420}" dt="2022-03-06T12:04:14.429" v="12" actId="478"/>
          <ac:picMkLst>
            <pc:docMk/>
            <pc:sldMk cId="4179602484" sldId="262"/>
            <ac:picMk id="6" creationId="{785A4672-F617-4554-A7E8-18EC43E613DA}"/>
          </ac:picMkLst>
        </pc:picChg>
        <pc:picChg chg="add mod">
          <ac:chgData name="Sarah Gothard" userId="0e53f415fda5f162" providerId="LiveId" clId="{4E47ED66-F7A5-4AEA-81D5-2449E5927420}" dt="2022-03-06T12:04:16.645" v="14" actId="26606"/>
          <ac:picMkLst>
            <pc:docMk/>
            <pc:sldMk cId="4179602484" sldId="262"/>
            <ac:picMk id="7" creationId="{851EB870-7970-4C25-AFEB-2F0F5546D8FA}"/>
          </ac:picMkLst>
        </pc:picChg>
      </pc:sldChg>
      <pc:sldChg chg="addSp delSp modSp new mod setBg">
        <pc:chgData name="Sarah Gothard" userId="0e53f415fda5f162" providerId="LiveId" clId="{4E47ED66-F7A5-4AEA-81D5-2449E5927420}" dt="2022-03-06T12:05:03.525" v="20" actId="27614"/>
        <pc:sldMkLst>
          <pc:docMk/>
          <pc:sldMk cId="3510241174" sldId="263"/>
        </pc:sldMkLst>
        <pc:spChg chg="del">
          <ac:chgData name="Sarah Gothard" userId="0e53f415fda5f162" providerId="LiveId" clId="{4E47ED66-F7A5-4AEA-81D5-2449E5927420}" dt="2022-03-06T12:04:33.632" v="18" actId="26606"/>
          <ac:spMkLst>
            <pc:docMk/>
            <pc:sldMk cId="3510241174" sldId="263"/>
            <ac:spMk id="2" creationId="{0F31F4E2-E31D-4612-808C-ACF2CD85DE9C}"/>
          </ac:spMkLst>
        </pc:spChg>
        <pc:spChg chg="del">
          <ac:chgData name="Sarah Gothard" userId="0e53f415fda5f162" providerId="LiveId" clId="{4E47ED66-F7A5-4AEA-81D5-2449E5927420}" dt="2022-03-06T12:04:33.632" v="18" actId="26606"/>
          <ac:spMkLst>
            <pc:docMk/>
            <pc:sldMk cId="3510241174" sldId="263"/>
            <ac:spMk id="3" creationId="{E66CFA30-62CC-443A-8EEB-F9445523A263}"/>
          </ac:spMkLst>
        </pc:spChg>
        <pc:spChg chg="mod ord">
          <ac:chgData name="Sarah Gothard" userId="0e53f415fda5f162" providerId="LiveId" clId="{4E47ED66-F7A5-4AEA-81D5-2449E5927420}" dt="2022-03-06T12:04:33.632" v="18" actId="26606"/>
          <ac:spMkLst>
            <pc:docMk/>
            <pc:sldMk cId="3510241174" sldId="263"/>
            <ac:spMk id="4" creationId="{60128F6C-0013-42D5-A1D5-17B58C57F04E}"/>
          </ac:spMkLst>
        </pc:spChg>
        <pc:spChg chg="add">
          <ac:chgData name="Sarah Gothard" userId="0e53f415fda5f162" providerId="LiveId" clId="{4E47ED66-F7A5-4AEA-81D5-2449E5927420}" dt="2022-03-06T12:04:33.632" v="18" actId="26606"/>
          <ac:spMkLst>
            <pc:docMk/>
            <pc:sldMk cId="3510241174" sldId="263"/>
            <ac:spMk id="11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4:33.632" v="18" actId="26606"/>
          <ac:spMkLst>
            <pc:docMk/>
            <pc:sldMk cId="3510241174" sldId="263"/>
            <ac:spMk id="13" creationId="{1855405F-37A2-4869-9154-F8BE3BECE6C3}"/>
          </ac:spMkLst>
        </pc:spChg>
        <pc:picChg chg="add mod">
          <ac:chgData name="Sarah Gothard" userId="0e53f415fda5f162" providerId="LiveId" clId="{4E47ED66-F7A5-4AEA-81D5-2449E5927420}" dt="2022-03-06T12:05:03.525" v="20" actId="27614"/>
          <ac:picMkLst>
            <pc:docMk/>
            <pc:sldMk cId="3510241174" sldId="263"/>
            <ac:picMk id="6" creationId="{A7DD6DC3-1DB6-4A64-A162-9DEE5DE29AEE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3616045828" sldId="263"/>
        </pc:sldMkLst>
      </pc:sldChg>
      <pc:sldChg chg="addSp delSp modSp new mod setBg">
        <pc:chgData name="Sarah Gothard" userId="0e53f415fda5f162" providerId="LiveId" clId="{4E47ED66-F7A5-4AEA-81D5-2449E5927420}" dt="2022-03-06T12:05:22.905" v="23" actId="27614"/>
        <pc:sldMkLst>
          <pc:docMk/>
          <pc:sldMk cId="615479179" sldId="264"/>
        </pc:sldMkLst>
        <pc:spChg chg="del">
          <ac:chgData name="Sarah Gothard" userId="0e53f415fda5f162" providerId="LiveId" clId="{4E47ED66-F7A5-4AEA-81D5-2449E5927420}" dt="2022-03-06T12:05:05.318" v="22" actId="26606"/>
          <ac:spMkLst>
            <pc:docMk/>
            <pc:sldMk cId="615479179" sldId="264"/>
            <ac:spMk id="2" creationId="{0B6A6A41-1FFA-4660-B139-62CFF8488D16}"/>
          </ac:spMkLst>
        </pc:spChg>
        <pc:spChg chg="del">
          <ac:chgData name="Sarah Gothard" userId="0e53f415fda5f162" providerId="LiveId" clId="{4E47ED66-F7A5-4AEA-81D5-2449E5927420}" dt="2022-03-06T12:05:05.318" v="22" actId="26606"/>
          <ac:spMkLst>
            <pc:docMk/>
            <pc:sldMk cId="615479179" sldId="264"/>
            <ac:spMk id="3" creationId="{FA5DCEA6-E016-4AE2-8032-F064F824506C}"/>
          </ac:spMkLst>
        </pc:spChg>
        <pc:spChg chg="mod ord">
          <ac:chgData name="Sarah Gothard" userId="0e53f415fda5f162" providerId="LiveId" clId="{4E47ED66-F7A5-4AEA-81D5-2449E5927420}" dt="2022-03-06T12:05:05.318" v="22" actId="26606"/>
          <ac:spMkLst>
            <pc:docMk/>
            <pc:sldMk cId="615479179" sldId="264"/>
            <ac:spMk id="4" creationId="{C3B5618E-7716-40C2-8BA0-246977AD6965}"/>
          </ac:spMkLst>
        </pc:spChg>
        <pc:spChg chg="add">
          <ac:chgData name="Sarah Gothard" userId="0e53f415fda5f162" providerId="LiveId" clId="{4E47ED66-F7A5-4AEA-81D5-2449E5927420}" dt="2022-03-06T12:05:05.318" v="22" actId="26606"/>
          <ac:spMkLst>
            <pc:docMk/>
            <pc:sldMk cId="615479179" sldId="264"/>
            <ac:spMk id="11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5:05.318" v="22" actId="26606"/>
          <ac:spMkLst>
            <pc:docMk/>
            <pc:sldMk cId="615479179" sldId="264"/>
            <ac:spMk id="13" creationId="{1855405F-37A2-4869-9154-F8BE3BECE6C3}"/>
          </ac:spMkLst>
        </pc:spChg>
        <pc:picChg chg="add mod">
          <ac:chgData name="Sarah Gothard" userId="0e53f415fda5f162" providerId="LiveId" clId="{4E47ED66-F7A5-4AEA-81D5-2449E5927420}" dt="2022-03-06T12:05:22.905" v="23" actId="27614"/>
          <ac:picMkLst>
            <pc:docMk/>
            <pc:sldMk cId="615479179" sldId="264"/>
            <ac:picMk id="6" creationId="{66D27775-1521-49E8-88D7-7921C31C9F3F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3291697686" sldId="264"/>
        </pc:sldMkLst>
      </pc:sldChg>
      <pc:sldChg chg="addSp delSp modSp new mod setBg">
        <pc:chgData name="Sarah Gothard" userId="0e53f415fda5f162" providerId="LiveId" clId="{4E47ED66-F7A5-4AEA-81D5-2449E5927420}" dt="2022-03-06T12:05:47.247" v="28" actId="26606"/>
        <pc:sldMkLst>
          <pc:docMk/>
          <pc:sldMk cId="879677553" sldId="265"/>
        </pc:sldMkLst>
        <pc:spChg chg="del">
          <ac:chgData name="Sarah Gothard" userId="0e53f415fda5f162" providerId="LiveId" clId="{4E47ED66-F7A5-4AEA-81D5-2449E5927420}" dt="2022-03-06T12:05:47.247" v="28" actId="26606"/>
          <ac:spMkLst>
            <pc:docMk/>
            <pc:sldMk cId="879677553" sldId="265"/>
            <ac:spMk id="2" creationId="{5EA7A20C-64B8-47C9-8612-AFCA2A4D5E5F}"/>
          </ac:spMkLst>
        </pc:spChg>
        <pc:spChg chg="del">
          <ac:chgData name="Sarah Gothard" userId="0e53f415fda5f162" providerId="LiveId" clId="{4E47ED66-F7A5-4AEA-81D5-2449E5927420}" dt="2022-03-06T12:05:47.247" v="28" actId="26606"/>
          <ac:spMkLst>
            <pc:docMk/>
            <pc:sldMk cId="879677553" sldId="265"/>
            <ac:spMk id="3" creationId="{198CA8E6-4A67-433F-9CA7-B274D756B712}"/>
          </ac:spMkLst>
        </pc:spChg>
        <pc:spChg chg="mod ord">
          <ac:chgData name="Sarah Gothard" userId="0e53f415fda5f162" providerId="LiveId" clId="{4E47ED66-F7A5-4AEA-81D5-2449E5927420}" dt="2022-03-06T12:05:47.247" v="28" actId="26606"/>
          <ac:spMkLst>
            <pc:docMk/>
            <pc:sldMk cId="879677553" sldId="265"/>
            <ac:spMk id="4" creationId="{139A67D4-0ADF-431D-95A6-CA70C2AB6DD0}"/>
          </ac:spMkLst>
        </pc:spChg>
        <pc:spChg chg="add">
          <ac:chgData name="Sarah Gothard" userId="0e53f415fda5f162" providerId="LiveId" clId="{4E47ED66-F7A5-4AEA-81D5-2449E5927420}" dt="2022-03-06T12:05:47.247" v="28" actId="26606"/>
          <ac:spMkLst>
            <pc:docMk/>
            <pc:sldMk cId="879677553" sldId="265"/>
            <ac:spMk id="13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5:47.247" v="28" actId="26606"/>
          <ac:spMkLst>
            <pc:docMk/>
            <pc:sldMk cId="879677553" sldId="265"/>
            <ac:spMk id="15" creationId="{1855405F-37A2-4869-9154-F8BE3BECE6C3}"/>
          </ac:spMkLst>
        </pc:spChg>
        <pc:picChg chg="add del">
          <ac:chgData name="Sarah Gothard" userId="0e53f415fda5f162" providerId="LiveId" clId="{4E47ED66-F7A5-4AEA-81D5-2449E5927420}" dt="2022-03-06T12:05:25.426" v="26" actId="22"/>
          <ac:picMkLst>
            <pc:docMk/>
            <pc:sldMk cId="879677553" sldId="265"/>
            <ac:picMk id="6" creationId="{00F2B65D-D981-42D7-86B5-02416AE25957}"/>
          </ac:picMkLst>
        </pc:picChg>
        <pc:picChg chg="add mod">
          <ac:chgData name="Sarah Gothard" userId="0e53f415fda5f162" providerId="LiveId" clId="{4E47ED66-F7A5-4AEA-81D5-2449E5927420}" dt="2022-03-06T12:05:47.247" v="28" actId="26606"/>
          <ac:picMkLst>
            <pc:docMk/>
            <pc:sldMk cId="879677553" sldId="265"/>
            <ac:picMk id="8" creationId="{6F306C11-6567-4459-9DB3-3904D49DAF72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2729420704" sldId="265"/>
        </pc:sldMkLst>
      </pc:sldChg>
      <pc:sldChg chg="addSp delSp modSp new mod setBg">
        <pc:chgData name="Sarah Gothard" userId="0e53f415fda5f162" providerId="LiveId" clId="{4E47ED66-F7A5-4AEA-81D5-2449E5927420}" dt="2022-03-06T12:06:42.262" v="32" actId="27614"/>
        <pc:sldMkLst>
          <pc:docMk/>
          <pc:sldMk cId="2942805608" sldId="266"/>
        </pc:sldMkLst>
        <pc:spChg chg="del">
          <ac:chgData name="Sarah Gothard" userId="0e53f415fda5f162" providerId="LiveId" clId="{4E47ED66-F7A5-4AEA-81D5-2449E5927420}" dt="2022-03-06T12:06:12.107" v="31" actId="26606"/>
          <ac:spMkLst>
            <pc:docMk/>
            <pc:sldMk cId="2942805608" sldId="266"/>
            <ac:spMk id="2" creationId="{D55F327E-9A86-4B95-BD3A-F6337F817214}"/>
          </ac:spMkLst>
        </pc:spChg>
        <pc:spChg chg="del">
          <ac:chgData name="Sarah Gothard" userId="0e53f415fda5f162" providerId="LiveId" clId="{4E47ED66-F7A5-4AEA-81D5-2449E5927420}" dt="2022-03-06T12:06:12.107" v="31" actId="26606"/>
          <ac:spMkLst>
            <pc:docMk/>
            <pc:sldMk cId="2942805608" sldId="266"/>
            <ac:spMk id="3" creationId="{70FA38F2-6166-40BE-8419-D8C30C7EAFC3}"/>
          </ac:spMkLst>
        </pc:spChg>
        <pc:spChg chg="mod ord">
          <ac:chgData name="Sarah Gothard" userId="0e53f415fda5f162" providerId="LiveId" clId="{4E47ED66-F7A5-4AEA-81D5-2449E5927420}" dt="2022-03-06T12:06:12.107" v="31" actId="26606"/>
          <ac:spMkLst>
            <pc:docMk/>
            <pc:sldMk cId="2942805608" sldId="266"/>
            <ac:spMk id="4" creationId="{74F51D21-4A30-4B9D-85F1-A3F86EA1F1FB}"/>
          </ac:spMkLst>
        </pc:spChg>
        <pc:spChg chg="add">
          <ac:chgData name="Sarah Gothard" userId="0e53f415fda5f162" providerId="LiveId" clId="{4E47ED66-F7A5-4AEA-81D5-2449E5927420}" dt="2022-03-06T12:06:12.107" v="31" actId="26606"/>
          <ac:spMkLst>
            <pc:docMk/>
            <pc:sldMk cId="2942805608" sldId="266"/>
            <ac:spMk id="11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6:12.107" v="31" actId="26606"/>
          <ac:spMkLst>
            <pc:docMk/>
            <pc:sldMk cId="2942805608" sldId="266"/>
            <ac:spMk id="13" creationId="{1855405F-37A2-4869-9154-F8BE3BECE6C3}"/>
          </ac:spMkLst>
        </pc:spChg>
        <pc:picChg chg="add mod">
          <ac:chgData name="Sarah Gothard" userId="0e53f415fda5f162" providerId="LiveId" clId="{4E47ED66-F7A5-4AEA-81D5-2449E5927420}" dt="2022-03-06T12:06:42.262" v="32" actId="27614"/>
          <ac:picMkLst>
            <pc:docMk/>
            <pc:sldMk cId="2942805608" sldId="266"/>
            <ac:picMk id="6" creationId="{08DC62A9-37E3-4C36-A734-039F6E16049E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4163499710" sldId="266"/>
        </pc:sldMkLst>
      </pc:sldChg>
      <pc:sldChg chg="addSp delSp modSp new mod setBg">
        <pc:chgData name="Sarah Gothard" userId="0e53f415fda5f162" providerId="LiveId" clId="{4E47ED66-F7A5-4AEA-81D5-2449E5927420}" dt="2022-03-06T12:06:58.808" v="36" actId="27614"/>
        <pc:sldMkLst>
          <pc:docMk/>
          <pc:sldMk cId="2387495655" sldId="267"/>
        </pc:sldMkLst>
        <pc:spChg chg="del">
          <ac:chgData name="Sarah Gothard" userId="0e53f415fda5f162" providerId="LiveId" clId="{4E47ED66-F7A5-4AEA-81D5-2449E5927420}" dt="2022-03-06T12:06:44.469" v="35" actId="26606"/>
          <ac:spMkLst>
            <pc:docMk/>
            <pc:sldMk cId="2387495655" sldId="267"/>
            <ac:spMk id="2" creationId="{11EA9EA7-C2F7-4CFF-8F9B-DB57A21216C2}"/>
          </ac:spMkLst>
        </pc:spChg>
        <pc:spChg chg="del">
          <ac:chgData name="Sarah Gothard" userId="0e53f415fda5f162" providerId="LiveId" clId="{4E47ED66-F7A5-4AEA-81D5-2449E5927420}" dt="2022-03-06T12:06:44.469" v="35" actId="26606"/>
          <ac:spMkLst>
            <pc:docMk/>
            <pc:sldMk cId="2387495655" sldId="267"/>
            <ac:spMk id="3" creationId="{13B4AB99-F642-46C2-8CB6-ADA458A7E3BB}"/>
          </ac:spMkLst>
        </pc:spChg>
        <pc:spChg chg="mod ord">
          <ac:chgData name="Sarah Gothard" userId="0e53f415fda5f162" providerId="LiveId" clId="{4E47ED66-F7A5-4AEA-81D5-2449E5927420}" dt="2022-03-06T12:06:44.469" v="35" actId="26606"/>
          <ac:spMkLst>
            <pc:docMk/>
            <pc:sldMk cId="2387495655" sldId="267"/>
            <ac:spMk id="4" creationId="{2C95CFDF-D784-4570-9B80-9470FBE34CF7}"/>
          </ac:spMkLst>
        </pc:spChg>
        <pc:spChg chg="add">
          <ac:chgData name="Sarah Gothard" userId="0e53f415fda5f162" providerId="LiveId" clId="{4E47ED66-F7A5-4AEA-81D5-2449E5927420}" dt="2022-03-06T12:06:44.469" v="35" actId="26606"/>
          <ac:spMkLst>
            <pc:docMk/>
            <pc:sldMk cId="2387495655" sldId="267"/>
            <ac:spMk id="11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6:44.469" v="35" actId="26606"/>
          <ac:spMkLst>
            <pc:docMk/>
            <pc:sldMk cId="2387495655" sldId="267"/>
            <ac:spMk id="13" creationId="{1855405F-37A2-4869-9154-F8BE3BECE6C3}"/>
          </ac:spMkLst>
        </pc:spChg>
        <pc:picChg chg="add mod">
          <ac:chgData name="Sarah Gothard" userId="0e53f415fda5f162" providerId="LiveId" clId="{4E47ED66-F7A5-4AEA-81D5-2449E5927420}" dt="2022-03-06T12:06:58.808" v="36" actId="27614"/>
          <ac:picMkLst>
            <pc:docMk/>
            <pc:sldMk cId="2387495655" sldId="267"/>
            <ac:picMk id="6" creationId="{3FD2F987-7E0B-4F90-BB32-0C50467C7E06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3029561313" sldId="267"/>
        </pc:sldMkLst>
      </pc:sldChg>
      <pc:sldChg chg="addSp delSp modSp new mod ord setBg">
        <pc:chgData name="Sarah Gothard" userId="0e53f415fda5f162" providerId="LiveId" clId="{4E47ED66-F7A5-4AEA-81D5-2449E5927420}" dt="2022-03-06T12:11:29.896" v="58" actId="26606"/>
        <pc:sldMkLst>
          <pc:docMk/>
          <pc:sldMk cId="358428471" sldId="268"/>
        </pc:sldMkLst>
        <pc:spChg chg="del">
          <ac:chgData name="Sarah Gothard" userId="0e53f415fda5f162" providerId="LiveId" clId="{4E47ED66-F7A5-4AEA-81D5-2449E5927420}" dt="2022-03-06T12:07:20.373" v="41" actId="26606"/>
          <ac:spMkLst>
            <pc:docMk/>
            <pc:sldMk cId="358428471" sldId="268"/>
            <ac:spMk id="2" creationId="{69C672C5-C03E-459A-944F-67E653E967BD}"/>
          </ac:spMkLst>
        </pc:spChg>
        <pc:spChg chg="del">
          <ac:chgData name="Sarah Gothard" userId="0e53f415fda5f162" providerId="LiveId" clId="{4E47ED66-F7A5-4AEA-81D5-2449E5927420}" dt="2022-03-06T12:07:20.373" v="41" actId="26606"/>
          <ac:spMkLst>
            <pc:docMk/>
            <pc:sldMk cId="358428471" sldId="268"/>
            <ac:spMk id="3" creationId="{3E20164E-1BAB-445C-A12D-CE7DBBBB386E}"/>
          </ac:spMkLst>
        </pc:spChg>
        <pc:spChg chg="mod ord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4" creationId="{253DF5A3-2952-41D0-851A-5968B4554ECC}"/>
          </ac:spMkLst>
        </pc:spChg>
        <pc:spChg chg="add del mod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10" creationId="{1E241FAF-34CE-4ECA-BF34-01820548DEDE}"/>
          </ac:spMkLst>
        </pc:spChg>
        <pc:spChg chg="add del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13" creationId="{01D0AF59-99C3-4251-AB9A-C966C6AD4400}"/>
          </ac:spMkLst>
        </pc:spChg>
        <pc:spChg chg="add del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15" creationId="{1855405F-37A2-4869-9154-F8BE3BECE6C3}"/>
          </ac:spMkLst>
        </pc:spChg>
        <pc:spChg chg="add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20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11:29.896" v="58" actId="26606"/>
          <ac:spMkLst>
            <pc:docMk/>
            <pc:sldMk cId="358428471" sldId="268"/>
            <ac:spMk id="22" creationId="{1855405F-37A2-4869-9154-F8BE3BECE6C3}"/>
          </ac:spMkLst>
        </pc:spChg>
        <pc:picChg chg="add del">
          <ac:chgData name="Sarah Gothard" userId="0e53f415fda5f162" providerId="LiveId" clId="{4E47ED66-F7A5-4AEA-81D5-2449E5927420}" dt="2022-03-06T12:07:02.299" v="39" actId="22"/>
          <ac:picMkLst>
            <pc:docMk/>
            <pc:sldMk cId="358428471" sldId="268"/>
            <ac:picMk id="6" creationId="{73BA9A1D-6A02-45EF-B7BE-524083AA3606}"/>
          </ac:picMkLst>
        </pc:picChg>
        <pc:picChg chg="add del mod">
          <ac:chgData name="Sarah Gothard" userId="0e53f415fda5f162" providerId="LiveId" clId="{4E47ED66-F7A5-4AEA-81D5-2449E5927420}" dt="2022-03-06T12:11:27.780" v="56" actId="478"/>
          <ac:picMkLst>
            <pc:docMk/>
            <pc:sldMk cId="358428471" sldId="268"/>
            <ac:picMk id="8" creationId="{BEA3317F-93E3-439D-86E5-908E32397F7A}"/>
          </ac:picMkLst>
        </pc:picChg>
        <pc:picChg chg="add mod">
          <ac:chgData name="Sarah Gothard" userId="0e53f415fda5f162" providerId="LiveId" clId="{4E47ED66-F7A5-4AEA-81D5-2449E5927420}" dt="2022-03-06T12:11:29.896" v="58" actId="26606"/>
          <ac:picMkLst>
            <pc:docMk/>
            <pc:sldMk cId="358428471" sldId="268"/>
            <ac:picMk id="12" creationId="{4107FDCD-286E-45F9-886A-36297B5F16B2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737380152" sldId="268"/>
        </pc:sldMkLst>
      </pc:sldChg>
      <pc:sldChg chg="ord">
        <pc:chgData name="Sarah Gothard" userId="0e53f415fda5f162" providerId="LiveId" clId="{4E47ED66-F7A5-4AEA-81D5-2449E5927420}" dt="2022-03-06T12:09:34.057" v="55"/>
        <pc:sldMkLst>
          <pc:docMk/>
          <pc:sldMk cId="2143727207" sldId="269"/>
        </pc:sldMkLst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3202320760" sldId="269"/>
        </pc:sldMkLst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2190605100" sldId="270"/>
        </pc:sldMkLst>
      </pc:sldChg>
      <pc:sldChg chg="addSp delSp modSp new mod setBg">
        <pc:chgData name="Sarah Gothard" userId="0e53f415fda5f162" providerId="LiveId" clId="{4E47ED66-F7A5-4AEA-81D5-2449E5927420}" dt="2022-03-06T12:08:32.334" v="47" actId="27614"/>
        <pc:sldMkLst>
          <pc:docMk/>
          <pc:sldMk cId="3098472249" sldId="270"/>
        </pc:sldMkLst>
        <pc:spChg chg="del">
          <ac:chgData name="Sarah Gothard" userId="0e53f415fda5f162" providerId="LiveId" clId="{4E47ED66-F7A5-4AEA-81D5-2449E5927420}" dt="2022-03-06T12:08:14.276" v="46" actId="26606"/>
          <ac:spMkLst>
            <pc:docMk/>
            <pc:sldMk cId="3098472249" sldId="270"/>
            <ac:spMk id="2" creationId="{649B5907-FD33-489B-ADDE-321EB01ADF93}"/>
          </ac:spMkLst>
        </pc:spChg>
        <pc:spChg chg="del">
          <ac:chgData name="Sarah Gothard" userId="0e53f415fda5f162" providerId="LiveId" clId="{4E47ED66-F7A5-4AEA-81D5-2449E5927420}" dt="2022-03-06T12:08:14.276" v="46" actId="26606"/>
          <ac:spMkLst>
            <pc:docMk/>
            <pc:sldMk cId="3098472249" sldId="270"/>
            <ac:spMk id="3" creationId="{60C9A381-2F1A-4EC2-82A5-B1F34167DC32}"/>
          </ac:spMkLst>
        </pc:spChg>
        <pc:spChg chg="mod ord">
          <ac:chgData name="Sarah Gothard" userId="0e53f415fda5f162" providerId="LiveId" clId="{4E47ED66-F7A5-4AEA-81D5-2449E5927420}" dt="2022-03-06T12:08:14.276" v="46" actId="26606"/>
          <ac:spMkLst>
            <pc:docMk/>
            <pc:sldMk cId="3098472249" sldId="270"/>
            <ac:spMk id="4" creationId="{FCEF7BD0-75E2-4D1C-9513-32ACF70147C5}"/>
          </ac:spMkLst>
        </pc:spChg>
        <pc:spChg chg="add">
          <ac:chgData name="Sarah Gothard" userId="0e53f415fda5f162" providerId="LiveId" clId="{4E47ED66-F7A5-4AEA-81D5-2449E5927420}" dt="2022-03-06T12:08:14.276" v="46" actId="26606"/>
          <ac:spMkLst>
            <pc:docMk/>
            <pc:sldMk cId="3098472249" sldId="270"/>
            <ac:spMk id="11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8:14.276" v="46" actId="26606"/>
          <ac:spMkLst>
            <pc:docMk/>
            <pc:sldMk cId="3098472249" sldId="270"/>
            <ac:spMk id="13" creationId="{1855405F-37A2-4869-9154-F8BE3BECE6C3}"/>
          </ac:spMkLst>
        </pc:spChg>
        <pc:picChg chg="add mod">
          <ac:chgData name="Sarah Gothard" userId="0e53f415fda5f162" providerId="LiveId" clId="{4E47ED66-F7A5-4AEA-81D5-2449E5927420}" dt="2022-03-06T12:08:32.334" v="47" actId="27614"/>
          <ac:picMkLst>
            <pc:docMk/>
            <pc:sldMk cId="3098472249" sldId="270"/>
            <ac:picMk id="6" creationId="{CA1877B7-8808-4DDF-981C-D7631CA4DED8}"/>
          </ac:picMkLst>
        </pc:picChg>
      </pc:sldChg>
      <pc:sldChg chg="addSp delSp modSp new mod setBg">
        <pc:chgData name="Sarah Gothard" userId="0e53f415fda5f162" providerId="LiveId" clId="{4E47ED66-F7A5-4AEA-81D5-2449E5927420}" dt="2022-03-06T12:09:21.527" v="53" actId="26606"/>
        <pc:sldMkLst>
          <pc:docMk/>
          <pc:sldMk cId="1706238523" sldId="271"/>
        </pc:sldMkLst>
        <pc:spChg chg="del">
          <ac:chgData name="Sarah Gothard" userId="0e53f415fda5f162" providerId="LiveId" clId="{4E47ED66-F7A5-4AEA-81D5-2449E5927420}" dt="2022-03-06T12:08:35.484" v="50" actId="26606"/>
          <ac:spMkLst>
            <pc:docMk/>
            <pc:sldMk cId="1706238523" sldId="271"/>
            <ac:spMk id="2" creationId="{D8842815-4C72-43CE-A1C1-805A2F2941A7}"/>
          </ac:spMkLst>
        </pc:spChg>
        <pc:spChg chg="del">
          <ac:chgData name="Sarah Gothard" userId="0e53f415fda5f162" providerId="LiveId" clId="{4E47ED66-F7A5-4AEA-81D5-2449E5927420}" dt="2022-03-06T12:08:35.484" v="50" actId="26606"/>
          <ac:spMkLst>
            <pc:docMk/>
            <pc:sldMk cId="1706238523" sldId="271"/>
            <ac:spMk id="3" creationId="{F825354D-E0BF-4BC4-B57A-9ABBD4BD0610}"/>
          </ac:spMkLst>
        </pc:spChg>
        <pc:spChg chg="mod ord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4" creationId="{588B5E74-BF32-402A-B964-F63ADFFB8174}"/>
          </ac:spMkLst>
        </pc:spChg>
        <pc:spChg chg="add del mod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8" creationId="{827399DB-9068-4C01-9FF2-3F9F91DC6FB2}"/>
          </ac:spMkLst>
        </pc:spChg>
        <pc:spChg chg="add del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11" creationId="{01D0AF59-99C3-4251-AB9A-C966C6AD4400}"/>
          </ac:spMkLst>
        </pc:spChg>
        <pc:spChg chg="add del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13" creationId="{1855405F-37A2-4869-9154-F8BE3BECE6C3}"/>
          </ac:spMkLst>
        </pc:spChg>
        <pc:spChg chg="add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18" creationId="{01D0AF59-99C3-4251-AB9A-C966C6AD4400}"/>
          </ac:spMkLst>
        </pc:spChg>
        <pc:spChg chg="add">
          <ac:chgData name="Sarah Gothard" userId="0e53f415fda5f162" providerId="LiveId" clId="{4E47ED66-F7A5-4AEA-81D5-2449E5927420}" dt="2022-03-06T12:09:21.527" v="53" actId="26606"/>
          <ac:spMkLst>
            <pc:docMk/>
            <pc:sldMk cId="1706238523" sldId="271"/>
            <ac:spMk id="20" creationId="{1855405F-37A2-4869-9154-F8BE3BECE6C3}"/>
          </ac:spMkLst>
        </pc:spChg>
        <pc:picChg chg="add del mod">
          <ac:chgData name="Sarah Gothard" userId="0e53f415fda5f162" providerId="LiveId" clId="{4E47ED66-F7A5-4AEA-81D5-2449E5927420}" dt="2022-03-06T12:09:19.292" v="51" actId="478"/>
          <ac:picMkLst>
            <pc:docMk/>
            <pc:sldMk cId="1706238523" sldId="271"/>
            <ac:picMk id="6" creationId="{EFF21FC1-8DF7-44DC-BC0E-3EC3DE0AE54B}"/>
          </ac:picMkLst>
        </pc:picChg>
        <pc:picChg chg="add mod">
          <ac:chgData name="Sarah Gothard" userId="0e53f415fda5f162" providerId="LiveId" clId="{4E47ED66-F7A5-4AEA-81D5-2449E5927420}" dt="2022-03-06T12:09:21.527" v="53" actId="26606"/>
          <ac:picMkLst>
            <pc:docMk/>
            <pc:sldMk cId="1706238523" sldId="271"/>
            <ac:picMk id="10" creationId="{97E5457C-EF2F-4C59-BAD1-AB8ED6392181}"/>
          </ac:picMkLst>
        </pc:picChg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3789818534" sldId="271"/>
        </pc:sldMkLst>
      </pc:sldChg>
      <pc:sldChg chg="del">
        <pc:chgData name="Sarah Gothard" userId="0e53f415fda5f162" providerId="LiveId" clId="{4E47ED66-F7A5-4AEA-81D5-2449E5927420}" dt="2022-03-06T12:04:19.167" v="15" actId="47"/>
        <pc:sldMkLst>
          <pc:docMk/>
          <pc:sldMk cId="689569047" sldId="272"/>
        </pc:sldMkLst>
      </pc:sldChg>
      <pc:sldChg chg="ord">
        <pc:chgData name="Sarah Gothard" userId="0e53f415fda5f162" providerId="LiveId" clId="{4E47ED66-F7A5-4AEA-81D5-2449E5927420}" dt="2022-03-06T12:11:46.022" v="60"/>
        <pc:sldMkLst>
          <pc:docMk/>
          <pc:sldMk cId="4182499056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8019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40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28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72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87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70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52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2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56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294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393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0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15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C8BCD3-8208-4C41-9D39-4BEC41D71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48FC8D-F684-44B0-39BA-BC7E61FF6C4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AC37E0-6AB8-7CF2-EE29-A142C5F5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3727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D0E78FC-7E9B-FAB1-8987-517EB28292C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1022C5-2685-5150-7375-63189E648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847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0802493-7ADE-6D13-2D5E-4511BF1470E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29CDA21-929D-F802-CB5C-32120AC4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6238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41BD25-90F9-07F7-40FD-44B3DB851C0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54934-EF5B-2FE6-489A-7B3A0365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8249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F28D3E-69BC-FBE9-B376-247AA94EB70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0E48D-B6A7-54F9-8A81-07FAF01A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4E78145-F13B-F3C8-5505-A4FDCBB5E7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356F5C-5A8F-DCA2-4A2E-8F2D175D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960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9B0051-092E-2298-3111-F33C9958BCE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93FB5B-0B54-9E4C-8A49-E9ED117DC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1024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8CB33AE-239E-1558-7F9C-BDB2BD03A53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97180C-DE71-521A-F1FD-C53AF1F6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547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508B2BA-2900-5C0A-7123-757F05BEE85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5BD6CD-1088-8E22-1CBA-34BB3B42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9677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2AF5BF6-4AE9-2403-DF4F-5BFCB7B4CAE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8DEF6-D386-670C-6EA8-C235A5D9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280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7F6D938-7CF9-BCBA-F440-C3BF0B3C14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758F4-B7B2-476C-A4F1-21ED9DC13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7495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0A044D7-776A-5B4B-3373-D9E06BEB383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38AA9EE-936A-BE7D-8C9E-0132E8D4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428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6</cp:revision>
  <dcterms:created xsi:type="dcterms:W3CDTF">2020-12-27T20:40:58Z</dcterms:created>
  <dcterms:modified xsi:type="dcterms:W3CDTF">2026-01-24T00:20:29Z</dcterms:modified>
</cp:coreProperties>
</file>