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5" r:id="rId7"/>
    <p:sldId id="266" r:id="rId8"/>
    <p:sldId id="282" r:id="rId9"/>
    <p:sldId id="283" r:id="rId10"/>
    <p:sldId id="269" r:id="rId11"/>
    <p:sldId id="270" r:id="rId12"/>
    <p:sldId id="284" r:id="rId13"/>
    <p:sldId id="285" r:id="rId14"/>
    <p:sldId id="273" r:id="rId15"/>
    <p:sldId id="274" r:id="rId16"/>
    <p:sldId id="286" r:id="rId17"/>
    <p:sldId id="287" r:id="rId18"/>
    <p:sldId id="277" r:id="rId19"/>
    <p:sldId id="281" r:id="rId20"/>
    <p:sldId id="288" r:id="rId21"/>
    <p:sldId id="28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2EE07E-CBF9-4080-9B37-C55C08FAF220}" v="7" dt="2021-11-07T02:27:08.5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70" d="100"/>
          <a:sy n="70" d="100"/>
        </p:scale>
        <p:origin x="536"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E82EE07E-CBF9-4080-9B37-C55C08FAF220}"/>
    <pc:docChg chg="undo custSel addSld delSld modSld sldOrd">
      <pc:chgData name="Sarah Gothard" userId="0e53f415fda5f162" providerId="LiveId" clId="{E82EE07E-CBF9-4080-9B37-C55C08FAF220}" dt="2021-11-12T13:57:45.651" v="98" actId="26606"/>
      <pc:docMkLst>
        <pc:docMk/>
      </pc:docMkLst>
      <pc:sldChg chg="addSp delSp modSp mod">
        <pc:chgData name="Sarah Gothard" userId="0e53f415fda5f162" providerId="LiveId" clId="{E82EE07E-CBF9-4080-9B37-C55C08FAF220}" dt="2021-11-07T02:27:04.281" v="4" actId="26606"/>
        <pc:sldMkLst>
          <pc:docMk/>
          <pc:sldMk cId="806788547" sldId="256"/>
        </pc:sldMkLst>
        <pc:spChg chg="ord">
          <ac:chgData name="Sarah Gothard" userId="0e53f415fda5f162" providerId="LiveId" clId="{E82EE07E-CBF9-4080-9B37-C55C08FAF220}" dt="2021-11-07T02:27:04.281" v="4" actId="26606"/>
          <ac:spMkLst>
            <pc:docMk/>
            <pc:sldMk cId="806788547" sldId="256"/>
            <ac:spMk id="4" creationId="{6B9EE853-79E8-4548-B7E3-1647DD40572D}"/>
          </ac:spMkLst>
        </pc:spChg>
        <pc:spChg chg="del">
          <ac:chgData name="Sarah Gothard" userId="0e53f415fda5f162" providerId="LiveId" clId="{E82EE07E-CBF9-4080-9B37-C55C08FAF220}" dt="2021-11-07T02:27:04.281" v="4" actId="26606"/>
          <ac:spMkLst>
            <pc:docMk/>
            <pc:sldMk cId="806788547" sldId="256"/>
            <ac:spMk id="18" creationId="{32BC26D8-82FB-445E-AA49-62A77D7C1EE0}"/>
          </ac:spMkLst>
        </pc:spChg>
        <pc:spChg chg="del">
          <ac:chgData name="Sarah Gothard" userId="0e53f415fda5f162" providerId="LiveId" clId="{E82EE07E-CBF9-4080-9B37-C55C08FAF220}" dt="2021-11-07T02:27:04.281" v="4" actId="26606"/>
          <ac:spMkLst>
            <pc:docMk/>
            <pc:sldMk cId="806788547" sldId="256"/>
            <ac:spMk id="20" creationId="{CB44330D-EA18-4254-AA95-EB49948539B8}"/>
          </ac:spMkLst>
        </pc:spChg>
        <pc:spChg chg="add">
          <ac:chgData name="Sarah Gothard" userId="0e53f415fda5f162" providerId="LiveId" clId="{E82EE07E-CBF9-4080-9B37-C55C08FAF220}" dt="2021-11-07T02:27:04.281" v="4" actId="26606"/>
          <ac:spMkLst>
            <pc:docMk/>
            <pc:sldMk cId="806788547" sldId="256"/>
            <ac:spMk id="25" creationId="{32BC26D8-82FB-445E-AA49-62A77D7C1EE0}"/>
          </ac:spMkLst>
        </pc:spChg>
        <pc:spChg chg="add">
          <ac:chgData name="Sarah Gothard" userId="0e53f415fda5f162" providerId="LiveId" clId="{E82EE07E-CBF9-4080-9B37-C55C08FAF220}" dt="2021-11-07T02:27:04.281" v="4" actId="26606"/>
          <ac:spMkLst>
            <pc:docMk/>
            <pc:sldMk cId="806788547" sldId="256"/>
            <ac:spMk id="27" creationId="{CB44330D-EA18-4254-AA95-EB49948539B8}"/>
          </ac:spMkLst>
        </pc:spChg>
        <pc:picChg chg="del">
          <ac:chgData name="Sarah Gothard" userId="0e53f415fda5f162" providerId="LiveId" clId="{E82EE07E-CBF9-4080-9B37-C55C08FAF220}" dt="2021-11-07T02:26:00.489" v="0" actId="478"/>
          <ac:picMkLst>
            <pc:docMk/>
            <pc:sldMk cId="806788547" sldId="256"/>
            <ac:picMk id="3" creationId="{E67AED57-6E7A-452B-8AE0-E3228606877F}"/>
          </ac:picMkLst>
        </pc:picChg>
        <pc:picChg chg="add mod">
          <ac:chgData name="Sarah Gothard" userId="0e53f415fda5f162" providerId="LiveId" clId="{E82EE07E-CBF9-4080-9B37-C55C08FAF220}" dt="2021-11-07T02:27:04.281" v="4" actId="26606"/>
          <ac:picMkLst>
            <pc:docMk/>
            <pc:sldMk cId="806788547" sldId="256"/>
            <ac:picMk id="5" creationId="{53429910-1C71-48FF-B786-93D06F5DA95B}"/>
          </ac:picMkLst>
        </pc:picChg>
      </pc:sldChg>
      <pc:sldChg chg="addSp delSp modSp mod">
        <pc:chgData name="Sarah Gothard" userId="0e53f415fda5f162" providerId="LiveId" clId="{E82EE07E-CBF9-4080-9B37-C55C08FAF220}" dt="2021-11-07T02:27:20.621" v="20" actId="26606"/>
        <pc:sldMkLst>
          <pc:docMk/>
          <pc:sldMk cId="1843701223" sldId="257"/>
        </pc:sldMkLst>
        <pc:spChg chg="ord">
          <ac:chgData name="Sarah Gothard" userId="0e53f415fda5f162" providerId="LiveId" clId="{E82EE07E-CBF9-4080-9B37-C55C08FAF220}" dt="2021-11-07T02:27:20.621" v="20" actId="26606"/>
          <ac:spMkLst>
            <pc:docMk/>
            <pc:sldMk cId="1843701223" sldId="257"/>
            <ac:spMk id="4" creationId="{1E45741D-DD30-4AEA-B08F-2C8441394B5E}"/>
          </ac:spMkLst>
        </pc:spChg>
        <pc:spChg chg="del">
          <ac:chgData name="Sarah Gothard" userId="0e53f415fda5f162" providerId="LiveId" clId="{E82EE07E-CBF9-4080-9B37-C55C08FAF220}" dt="2021-11-07T02:27:20.621" v="20" actId="26606"/>
          <ac:spMkLst>
            <pc:docMk/>
            <pc:sldMk cId="1843701223" sldId="257"/>
            <ac:spMk id="27" creationId="{32BC26D8-82FB-445E-AA49-62A77D7C1EE0}"/>
          </ac:spMkLst>
        </pc:spChg>
        <pc:spChg chg="del">
          <ac:chgData name="Sarah Gothard" userId="0e53f415fda5f162" providerId="LiveId" clId="{E82EE07E-CBF9-4080-9B37-C55C08FAF220}" dt="2021-11-07T02:27:20.621" v="20" actId="26606"/>
          <ac:spMkLst>
            <pc:docMk/>
            <pc:sldMk cId="1843701223" sldId="257"/>
            <ac:spMk id="29" creationId="{CB44330D-EA18-4254-AA95-EB49948539B8}"/>
          </ac:spMkLst>
        </pc:spChg>
        <pc:spChg chg="add">
          <ac:chgData name="Sarah Gothard" userId="0e53f415fda5f162" providerId="LiveId" clId="{E82EE07E-CBF9-4080-9B37-C55C08FAF220}" dt="2021-11-07T02:27:20.621" v="20" actId="26606"/>
          <ac:spMkLst>
            <pc:docMk/>
            <pc:sldMk cId="1843701223" sldId="257"/>
            <ac:spMk id="34" creationId="{32BC26D8-82FB-445E-AA49-62A77D7C1EE0}"/>
          </ac:spMkLst>
        </pc:spChg>
        <pc:spChg chg="add">
          <ac:chgData name="Sarah Gothard" userId="0e53f415fda5f162" providerId="LiveId" clId="{E82EE07E-CBF9-4080-9B37-C55C08FAF220}" dt="2021-11-07T02:27:20.621" v="20" actId="26606"/>
          <ac:spMkLst>
            <pc:docMk/>
            <pc:sldMk cId="1843701223" sldId="257"/>
            <ac:spMk id="36" creationId="{CB44330D-EA18-4254-AA95-EB49948539B8}"/>
          </ac:spMkLst>
        </pc:spChg>
        <pc:picChg chg="add mod">
          <ac:chgData name="Sarah Gothard" userId="0e53f415fda5f162" providerId="LiveId" clId="{E82EE07E-CBF9-4080-9B37-C55C08FAF220}" dt="2021-11-07T02:27:20.621" v="20" actId="26606"/>
          <ac:picMkLst>
            <pc:docMk/>
            <pc:sldMk cId="1843701223" sldId="257"/>
            <ac:picMk id="3" creationId="{42A5522B-922D-4A38-910C-5F7AD49B826C}"/>
          </ac:picMkLst>
        </pc:picChg>
        <pc:picChg chg="del">
          <ac:chgData name="Sarah Gothard" userId="0e53f415fda5f162" providerId="LiveId" clId="{E82EE07E-CBF9-4080-9B37-C55C08FAF220}" dt="2021-11-07T02:26:02.393" v="1" actId="478"/>
          <ac:picMkLst>
            <pc:docMk/>
            <pc:sldMk cId="1843701223" sldId="257"/>
            <ac:picMk id="5" creationId="{21609150-E0F6-4C8C-B544-E995FE5CAEDF}"/>
          </ac:picMkLst>
        </pc:picChg>
      </pc:sldChg>
      <pc:sldChg chg="del">
        <pc:chgData name="Sarah Gothard" userId="0e53f415fda5f162" providerId="LiveId" clId="{E82EE07E-CBF9-4080-9B37-C55C08FAF220}" dt="2021-11-07T02:26:05.666" v="2" actId="47"/>
        <pc:sldMkLst>
          <pc:docMk/>
          <pc:sldMk cId="105274855" sldId="258"/>
        </pc:sldMkLst>
      </pc:sldChg>
      <pc:sldChg chg="addSp delSp modSp add mod setBg delDesignElem">
        <pc:chgData name="Sarah Gothard" userId="0e53f415fda5f162" providerId="LiveId" clId="{E82EE07E-CBF9-4080-9B37-C55C08FAF220}" dt="2021-11-12T13:52:11.180" v="83" actId="26606"/>
        <pc:sldMkLst>
          <pc:docMk/>
          <pc:sldMk cId="3753837669" sldId="258"/>
        </pc:sldMkLst>
        <pc:spChg chg="ord">
          <ac:chgData name="Sarah Gothard" userId="0e53f415fda5f162" providerId="LiveId" clId="{E82EE07E-CBF9-4080-9B37-C55C08FAF220}" dt="2021-11-12T13:52:11.180" v="83" actId="26606"/>
          <ac:spMkLst>
            <pc:docMk/>
            <pc:sldMk cId="3753837669" sldId="258"/>
            <ac:spMk id="4" creationId="{1E45741D-DD30-4AEA-B08F-2C8441394B5E}"/>
          </ac:spMkLst>
        </pc:spChg>
        <pc:spChg chg="add del">
          <ac:chgData name="Sarah Gothard" userId="0e53f415fda5f162" providerId="LiveId" clId="{E82EE07E-CBF9-4080-9B37-C55C08FAF220}" dt="2021-11-12T13:52:11.180" v="83" actId="26606"/>
          <ac:spMkLst>
            <pc:docMk/>
            <pc:sldMk cId="3753837669" sldId="258"/>
            <ac:spMk id="9" creationId="{32BC26D8-82FB-445E-AA49-62A77D7C1EE0}"/>
          </ac:spMkLst>
        </pc:spChg>
        <pc:spChg chg="add del">
          <ac:chgData name="Sarah Gothard" userId="0e53f415fda5f162" providerId="LiveId" clId="{E82EE07E-CBF9-4080-9B37-C55C08FAF220}" dt="2021-11-12T13:52:11.180" v="83" actId="26606"/>
          <ac:spMkLst>
            <pc:docMk/>
            <pc:sldMk cId="3753837669" sldId="258"/>
            <ac:spMk id="11" creationId="{CB44330D-EA18-4254-AA95-EB49948539B8}"/>
          </ac:spMkLst>
        </pc:spChg>
        <pc:spChg chg="add">
          <ac:chgData name="Sarah Gothard" userId="0e53f415fda5f162" providerId="LiveId" clId="{E82EE07E-CBF9-4080-9B37-C55C08FAF220}" dt="2021-11-12T13:52:11.180" v="83" actId="26606"/>
          <ac:spMkLst>
            <pc:docMk/>
            <pc:sldMk cId="3753837669" sldId="258"/>
            <ac:spMk id="16" creationId="{32BC26D8-82FB-445E-AA49-62A77D7C1EE0}"/>
          </ac:spMkLst>
        </pc:spChg>
        <pc:spChg chg="add">
          <ac:chgData name="Sarah Gothard" userId="0e53f415fda5f162" providerId="LiveId" clId="{E82EE07E-CBF9-4080-9B37-C55C08FAF220}" dt="2021-11-12T13:52:11.180" v="83" actId="26606"/>
          <ac:spMkLst>
            <pc:docMk/>
            <pc:sldMk cId="3753837669" sldId="258"/>
            <ac:spMk id="18" creationId="{CB44330D-EA18-4254-AA95-EB49948539B8}"/>
          </ac:spMkLst>
        </pc:spChg>
        <pc:spChg chg="del">
          <ac:chgData name="Sarah Gothard" userId="0e53f415fda5f162" providerId="LiveId" clId="{E82EE07E-CBF9-4080-9B37-C55C08FAF220}" dt="2021-11-07T02:27:07.466" v="6"/>
          <ac:spMkLst>
            <pc:docMk/>
            <pc:sldMk cId="3753837669" sldId="258"/>
            <ac:spMk id="27" creationId="{32BC26D8-82FB-445E-AA49-62A77D7C1EE0}"/>
          </ac:spMkLst>
        </pc:spChg>
        <pc:spChg chg="del">
          <ac:chgData name="Sarah Gothard" userId="0e53f415fda5f162" providerId="LiveId" clId="{E82EE07E-CBF9-4080-9B37-C55C08FAF220}" dt="2021-11-07T02:27:07.466" v="6"/>
          <ac:spMkLst>
            <pc:docMk/>
            <pc:sldMk cId="3753837669" sldId="258"/>
            <ac:spMk id="29" creationId="{CB44330D-EA18-4254-AA95-EB49948539B8}"/>
          </ac:spMkLst>
        </pc:spChg>
        <pc:picChg chg="add del mod">
          <ac:chgData name="Sarah Gothard" userId="0e53f415fda5f162" providerId="LiveId" clId="{E82EE07E-CBF9-4080-9B37-C55C08FAF220}" dt="2021-11-12T13:52:06.146" v="81" actId="478"/>
          <ac:picMkLst>
            <pc:docMk/>
            <pc:sldMk cId="3753837669" sldId="258"/>
            <ac:picMk id="3" creationId="{25180717-7DA0-42CD-8B18-973C3D4DF17F}"/>
          </ac:picMkLst>
        </pc:picChg>
        <pc:picChg chg="add mod">
          <ac:chgData name="Sarah Gothard" userId="0e53f415fda5f162" providerId="LiveId" clId="{E82EE07E-CBF9-4080-9B37-C55C08FAF220}" dt="2021-11-12T13:52:11.180" v="83" actId="26606"/>
          <ac:picMkLst>
            <pc:docMk/>
            <pc:sldMk cId="3753837669" sldId="258"/>
            <ac:picMk id="5" creationId="{7DDF4F2B-ECCB-4D3D-AD8D-40073B85B837}"/>
          </ac:picMkLst>
        </pc:picChg>
      </pc:sldChg>
      <pc:sldChg chg="del">
        <pc:chgData name="Sarah Gothard" userId="0e53f415fda5f162" providerId="LiveId" clId="{E82EE07E-CBF9-4080-9B37-C55C08FAF220}" dt="2021-11-07T02:26:05.666" v="2" actId="47"/>
        <pc:sldMkLst>
          <pc:docMk/>
          <pc:sldMk cId="2871678031" sldId="259"/>
        </pc:sldMkLst>
      </pc:sldChg>
      <pc:sldChg chg="addSp delSp modSp add mod setBg delDesignElem">
        <pc:chgData name="Sarah Gothard" userId="0e53f415fda5f162" providerId="LiveId" clId="{E82EE07E-CBF9-4080-9B37-C55C08FAF220}" dt="2021-11-07T02:30:42.829" v="45" actId="26606"/>
        <pc:sldMkLst>
          <pc:docMk/>
          <pc:sldMk cId="4257817327" sldId="259"/>
        </pc:sldMkLst>
        <pc:spChg chg="ord">
          <ac:chgData name="Sarah Gothard" userId="0e53f415fda5f162" providerId="LiveId" clId="{E82EE07E-CBF9-4080-9B37-C55C08FAF220}" dt="2021-11-07T02:30:42.829" v="45" actId="26606"/>
          <ac:spMkLst>
            <pc:docMk/>
            <pc:sldMk cId="4257817327" sldId="259"/>
            <ac:spMk id="4" creationId="{1E45741D-DD30-4AEA-B08F-2C8441394B5E}"/>
          </ac:spMkLst>
        </pc:spChg>
        <pc:spChg chg="add del">
          <ac:chgData name="Sarah Gothard" userId="0e53f415fda5f162" providerId="LiveId" clId="{E82EE07E-CBF9-4080-9B37-C55C08FAF220}" dt="2021-11-07T02:30:42.829" v="45" actId="26606"/>
          <ac:spMkLst>
            <pc:docMk/>
            <pc:sldMk cId="4257817327" sldId="259"/>
            <ac:spMk id="9" creationId="{32BC26D8-82FB-445E-AA49-62A77D7C1EE0}"/>
          </ac:spMkLst>
        </pc:spChg>
        <pc:spChg chg="add del">
          <ac:chgData name="Sarah Gothard" userId="0e53f415fda5f162" providerId="LiveId" clId="{E82EE07E-CBF9-4080-9B37-C55C08FAF220}" dt="2021-11-07T02:30:42.829" v="45" actId="26606"/>
          <ac:spMkLst>
            <pc:docMk/>
            <pc:sldMk cId="4257817327" sldId="259"/>
            <ac:spMk id="11" creationId="{CB44330D-EA18-4254-AA95-EB49948539B8}"/>
          </ac:spMkLst>
        </pc:spChg>
        <pc:spChg chg="add">
          <ac:chgData name="Sarah Gothard" userId="0e53f415fda5f162" providerId="LiveId" clId="{E82EE07E-CBF9-4080-9B37-C55C08FAF220}" dt="2021-11-07T02:30:42.829" v="45" actId="26606"/>
          <ac:spMkLst>
            <pc:docMk/>
            <pc:sldMk cId="4257817327" sldId="259"/>
            <ac:spMk id="16" creationId="{32BC26D8-82FB-445E-AA49-62A77D7C1EE0}"/>
          </ac:spMkLst>
        </pc:spChg>
        <pc:spChg chg="add">
          <ac:chgData name="Sarah Gothard" userId="0e53f415fda5f162" providerId="LiveId" clId="{E82EE07E-CBF9-4080-9B37-C55C08FAF220}" dt="2021-11-07T02:30:42.829" v="45" actId="26606"/>
          <ac:spMkLst>
            <pc:docMk/>
            <pc:sldMk cId="4257817327" sldId="259"/>
            <ac:spMk id="18" creationId="{CB44330D-EA18-4254-AA95-EB49948539B8}"/>
          </ac:spMkLst>
        </pc:spChg>
        <pc:spChg chg="del">
          <ac:chgData name="Sarah Gothard" userId="0e53f415fda5f162" providerId="LiveId" clId="{E82EE07E-CBF9-4080-9B37-C55C08FAF220}" dt="2021-11-07T02:27:07.613" v="8"/>
          <ac:spMkLst>
            <pc:docMk/>
            <pc:sldMk cId="4257817327" sldId="259"/>
            <ac:spMk id="27" creationId="{32BC26D8-82FB-445E-AA49-62A77D7C1EE0}"/>
          </ac:spMkLst>
        </pc:spChg>
        <pc:spChg chg="del">
          <ac:chgData name="Sarah Gothard" userId="0e53f415fda5f162" providerId="LiveId" clId="{E82EE07E-CBF9-4080-9B37-C55C08FAF220}" dt="2021-11-07T02:27:07.613" v="8"/>
          <ac:spMkLst>
            <pc:docMk/>
            <pc:sldMk cId="4257817327" sldId="259"/>
            <ac:spMk id="29" creationId="{CB44330D-EA18-4254-AA95-EB49948539B8}"/>
          </ac:spMkLst>
        </pc:spChg>
        <pc:picChg chg="add del mod">
          <ac:chgData name="Sarah Gothard" userId="0e53f415fda5f162" providerId="LiveId" clId="{E82EE07E-CBF9-4080-9B37-C55C08FAF220}" dt="2021-11-07T02:30:40.965" v="43" actId="478"/>
          <ac:picMkLst>
            <pc:docMk/>
            <pc:sldMk cId="4257817327" sldId="259"/>
            <ac:picMk id="3" creationId="{519929A5-A8BF-4E49-9F91-2F01338C9413}"/>
          </ac:picMkLst>
        </pc:picChg>
        <pc:picChg chg="add mod">
          <ac:chgData name="Sarah Gothard" userId="0e53f415fda5f162" providerId="LiveId" clId="{E82EE07E-CBF9-4080-9B37-C55C08FAF220}" dt="2021-11-07T02:30:42.829" v="45" actId="26606"/>
          <ac:picMkLst>
            <pc:docMk/>
            <pc:sldMk cId="4257817327" sldId="259"/>
            <ac:picMk id="6" creationId="{9F3E7E08-C3E6-49EF-9104-6A4E7A9B8ADB}"/>
          </ac:picMkLst>
        </pc:picChg>
      </pc:sldChg>
      <pc:sldChg chg="addSp delSp modSp add mod setBg delDesignElem">
        <pc:chgData name="Sarah Gothard" userId="0e53f415fda5f162" providerId="LiveId" clId="{E82EE07E-CBF9-4080-9B37-C55C08FAF220}" dt="2021-11-07T02:31:55.824" v="53" actId="27614"/>
        <pc:sldMkLst>
          <pc:docMk/>
          <pc:sldMk cId="1809023362" sldId="260"/>
        </pc:sldMkLst>
        <pc:spChg chg="ord">
          <ac:chgData name="Sarah Gothard" userId="0e53f415fda5f162" providerId="LiveId" clId="{E82EE07E-CBF9-4080-9B37-C55C08FAF220}" dt="2021-11-07T02:31:54.015" v="52" actId="26606"/>
          <ac:spMkLst>
            <pc:docMk/>
            <pc:sldMk cId="1809023362" sldId="260"/>
            <ac:spMk id="4" creationId="{1E45741D-DD30-4AEA-B08F-2C8441394B5E}"/>
          </ac:spMkLst>
        </pc:spChg>
        <pc:spChg chg="add del">
          <ac:chgData name="Sarah Gothard" userId="0e53f415fda5f162" providerId="LiveId" clId="{E82EE07E-CBF9-4080-9B37-C55C08FAF220}" dt="2021-11-07T02:31:54.015" v="52" actId="26606"/>
          <ac:spMkLst>
            <pc:docMk/>
            <pc:sldMk cId="1809023362" sldId="260"/>
            <ac:spMk id="9" creationId="{32BC26D8-82FB-445E-AA49-62A77D7C1EE0}"/>
          </ac:spMkLst>
        </pc:spChg>
        <pc:spChg chg="add del">
          <ac:chgData name="Sarah Gothard" userId="0e53f415fda5f162" providerId="LiveId" clId="{E82EE07E-CBF9-4080-9B37-C55C08FAF220}" dt="2021-11-07T02:31:54.015" v="52" actId="26606"/>
          <ac:spMkLst>
            <pc:docMk/>
            <pc:sldMk cId="1809023362" sldId="260"/>
            <ac:spMk id="11" creationId="{CB44330D-EA18-4254-AA95-EB49948539B8}"/>
          </ac:spMkLst>
        </pc:spChg>
        <pc:spChg chg="add">
          <ac:chgData name="Sarah Gothard" userId="0e53f415fda5f162" providerId="LiveId" clId="{E82EE07E-CBF9-4080-9B37-C55C08FAF220}" dt="2021-11-07T02:31:54.015" v="52" actId="26606"/>
          <ac:spMkLst>
            <pc:docMk/>
            <pc:sldMk cId="1809023362" sldId="260"/>
            <ac:spMk id="17" creationId="{32BC26D8-82FB-445E-AA49-62A77D7C1EE0}"/>
          </ac:spMkLst>
        </pc:spChg>
        <pc:spChg chg="add">
          <ac:chgData name="Sarah Gothard" userId="0e53f415fda5f162" providerId="LiveId" clId="{E82EE07E-CBF9-4080-9B37-C55C08FAF220}" dt="2021-11-07T02:31:54.015" v="52" actId="26606"/>
          <ac:spMkLst>
            <pc:docMk/>
            <pc:sldMk cId="1809023362" sldId="260"/>
            <ac:spMk id="19" creationId="{CB44330D-EA18-4254-AA95-EB49948539B8}"/>
          </ac:spMkLst>
        </pc:spChg>
        <pc:spChg chg="del">
          <ac:chgData name="Sarah Gothard" userId="0e53f415fda5f162" providerId="LiveId" clId="{E82EE07E-CBF9-4080-9B37-C55C08FAF220}" dt="2021-11-07T02:27:07.843" v="10"/>
          <ac:spMkLst>
            <pc:docMk/>
            <pc:sldMk cId="1809023362" sldId="260"/>
            <ac:spMk id="27" creationId="{32BC26D8-82FB-445E-AA49-62A77D7C1EE0}"/>
          </ac:spMkLst>
        </pc:spChg>
        <pc:spChg chg="del">
          <ac:chgData name="Sarah Gothard" userId="0e53f415fda5f162" providerId="LiveId" clId="{E82EE07E-CBF9-4080-9B37-C55C08FAF220}" dt="2021-11-07T02:27:07.843" v="10"/>
          <ac:spMkLst>
            <pc:docMk/>
            <pc:sldMk cId="1809023362" sldId="260"/>
            <ac:spMk id="29" creationId="{CB44330D-EA18-4254-AA95-EB49948539B8}"/>
          </ac:spMkLst>
        </pc:spChg>
        <pc:picChg chg="add del mod">
          <ac:chgData name="Sarah Gothard" userId="0e53f415fda5f162" providerId="LiveId" clId="{E82EE07E-CBF9-4080-9B37-C55C08FAF220}" dt="2021-11-07T02:30:59.337" v="46" actId="478"/>
          <ac:picMkLst>
            <pc:docMk/>
            <pc:sldMk cId="1809023362" sldId="260"/>
            <ac:picMk id="3" creationId="{942ECE64-B8DB-468B-B287-14EFC76EE72D}"/>
          </ac:picMkLst>
        </pc:picChg>
        <pc:picChg chg="add del">
          <ac:chgData name="Sarah Gothard" userId="0e53f415fda5f162" providerId="LiveId" clId="{E82EE07E-CBF9-4080-9B37-C55C08FAF220}" dt="2021-11-07T02:31:01.112" v="48" actId="22"/>
          <ac:picMkLst>
            <pc:docMk/>
            <pc:sldMk cId="1809023362" sldId="260"/>
            <ac:picMk id="6" creationId="{288D74A2-AEBB-4C44-8507-ABA0B19CFFAD}"/>
          </ac:picMkLst>
        </pc:picChg>
        <pc:picChg chg="add del">
          <ac:chgData name="Sarah Gothard" userId="0e53f415fda5f162" providerId="LiveId" clId="{E82EE07E-CBF9-4080-9B37-C55C08FAF220}" dt="2021-11-07T02:31:29.030" v="50" actId="22"/>
          <ac:picMkLst>
            <pc:docMk/>
            <pc:sldMk cId="1809023362" sldId="260"/>
            <ac:picMk id="8" creationId="{B28A667D-C57B-4849-B908-CE21EC360C2F}"/>
          </ac:picMkLst>
        </pc:picChg>
        <pc:picChg chg="add mod">
          <ac:chgData name="Sarah Gothard" userId="0e53f415fda5f162" providerId="LiveId" clId="{E82EE07E-CBF9-4080-9B37-C55C08FAF220}" dt="2021-11-07T02:31:55.824" v="53" actId="27614"/>
          <ac:picMkLst>
            <pc:docMk/>
            <pc:sldMk cId="1809023362" sldId="260"/>
            <ac:picMk id="12" creationId="{697A7668-A290-4DBD-81EC-036A809DB5CA}"/>
          </ac:picMkLst>
        </pc:picChg>
      </pc:sldChg>
      <pc:sldChg chg="del">
        <pc:chgData name="Sarah Gothard" userId="0e53f415fda5f162" providerId="LiveId" clId="{E82EE07E-CBF9-4080-9B37-C55C08FAF220}" dt="2021-11-07T02:26:05.666" v="2" actId="47"/>
        <pc:sldMkLst>
          <pc:docMk/>
          <pc:sldMk cId="4234009746" sldId="260"/>
        </pc:sldMkLst>
      </pc:sldChg>
      <pc:sldChg chg="delSp add del setBg delDesignElem">
        <pc:chgData name="Sarah Gothard" userId="0e53f415fda5f162" providerId="LiveId" clId="{E82EE07E-CBF9-4080-9B37-C55C08FAF220}" dt="2021-11-07T02:29:08.226" v="33" actId="47"/>
        <pc:sldMkLst>
          <pc:docMk/>
          <pc:sldMk cId="2545395457" sldId="261"/>
        </pc:sldMkLst>
        <pc:spChg chg="del">
          <ac:chgData name="Sarah Gothard" userId="0e53f415fda5f162" providerId="LiveId" clId="{E82EE07E-CBF9-4080-9B37-C55C08FAF220}" dt="2021-11-07T02:27:07.971" v="12"/>
          <ac:spMkLst>
            <pc:docMk/>
            <pc:sldMk cId="2545395457" sldId="261"/>
            <ac:spMk id="27" creationId="{32BC26D8-82FB-445E-AA49-62A77D7C1EE0}"/>
          </ac:spMkLst>
        </pc:spChg>
        <pc:spChg chg="del">
          <ac:chgData name="Sarah Gothard" userId="0e53f415fda5f162" providerId="LiveId" clId="{E82EE07E-CBF9-4080-9B37-C55C08FAF220}" dt="2021-11-07T02:27:07.971" v="12"/>
          <ac:spMkLst>
            <pc:docMk/>
            <pc:sldMk cId="2545395457" sldId="261"/>
            <ac:spMk id="29" creationId="{CB44330D-EA18-4254-AA95-EB49948539B8}"/>
          </ac:spMkLst>
        </pc:spChg>
      </pc:sldChg>
      <pc:sldChg chg="delSp add del setBg delDesignElem">
        <pc:chgData name="Sarah Gothard" userId="0e53f415fda5f162" providerId="LiveId" clId="{E82EE07E-CBF9-4080-9B37-C55C08FAF220}" dt="2021-11-07T02:29:10.353" v="34" actId="47"/>
        <pc:sldMkLst>
          <pc:docMk/>
          <pc:sldMk cId="483425784" sldId="262"/>
        </pc:sldMkLst>
        <pc:spChg chg="del">
          <ac:chgData name="Sarah Gothard" userId="0e53f415fda5f162" providerId="LiveId" clId="{E82EE07E-CBF9-4080-9B37-C55C08FAF220}" dt="2021-11-07T02:27:08.139" v="14"/>
          <ac:spMkLst>
            <pc:docMk/>
            <pc:sldMk cId="483425784" sldId="262"/>
            <ac:spMk id="27" creationId="{32BC26D8-82FB-445E-AA49-62A77D7C1EE0}"/>
          </ac:spMkLst>
        </pc:spChg>
        <pc:spChg chg="del">
          <ac:chgData name="Sarah Gothard" userId="0e53f415fda5f162" providerId="LiveId" clId="{E82EE07E-CBF9-4080-9B37-C55C08FAF220}" dt="2021-11-07T02:27:08.139" v="14"/>
          <ac:spMkLst>
            <pc:docMk/>
            <pc:sldMk cId="483425784" sldId="262"/>
            <ac:spMk id="29" creationId="{CB44330D-EA18-4254-AA95-EB49948539B8}"/>
          </ac:spMkLst>
        </pc:spChg>
      </pc:sldChg>
      <pc:sldChg chg="del">
        <pc:chgData name="Sarah Gothard" userId="0e53f415fda5f162" providerId="LiveId" clId="{E82EE07E-CBF9-4080-9B37-C55C08FAF220}" dt="2021-11-07T02:26:05.666" v="2" actId="47"/>
        <pc:sldMkLst>
          <pc:docMk/>
          <pc:sldMk cId="1495379467" sldId="263"/>
        </pc:sldMkLst>
      </pc:sldChg>
      <pc:sldChg chg="delSp add del setBg delDesignElem">
        <pc:chgData name="Sarah Gothard" userId="0e53f415fda5f162" providerId="LiveId" clId="{E82EE07E-CBF9-4080-9B37-C55C08FAF220}" dt="2021-11-07T02:29:11.506" v="35" actId="47"/>
        <pc:sldMkLst>
          <pc:docMk/>
          <pc:sldMk cId="3217072014" sldId="263"/>
        </pc:sldMkLst>
        <pc:spChg chg="del">
          <ac:chgData name="Sarah Gothard" userId="0e53f415fda5f162" providerId="LiveId" clId="{E82EE07E-CBF9-4080-9B37-C55C08FAF220}" dt="2021-11-07T02:27:08.296" v="16"/>
          <ac:spMkLst>
            <pc:docMk/>
            <pc:sldMk cId="3217072014" sldId="263"/>
            <ac:spMk id="27" creationId="{32BC26D8-82FB-445E-AA49-62A77D7C1EE0}"/>
          </ac:spMkLst>
        </pc:spChg>
        <pc:spChg chg="del">
          <ac:chgData name="Sarah Gothard" userId="0e53f415fda5f162" providerId="LiveId" clId="{E82EE07E-CBF9-4080-9B37-C55C08FAF220}" dt="2021-11-07T02:27:08.296" v="16"/>
          <ac:spMkLst>
            <pc:docMk/>
            <pc:sldMk cId="3217072014" sldId="263"/>
            <ac:spMk id="29" creationId="{CB44330D-EA18-4254-AA95-EB49948539B8}"/>
          </ac:spMkLst>
        </pc:spChg>
      </pc:sldChg>
      <pc:sldChg chg="delSp add del setBg delDesignElem">
        <pc:chgData name="Sarah Gothard" userId="0e53f415fda5f162" providerId="LiveId" clId="{E82EE07E-CBF9-4080-9B37-C55C08FAF220}" dt="2021-11-07T02:29:12.877" v="36" actId="47"/>
        <pc:sldMkLst>
          <pc:docMk/>
          <pc:sldMk cId="2745384348" sldId="264"/>
        </pc:sldMkLst>
        <pc:spChg chg="del">
          <ac:chgData name="Sarah Gothard" userId="0e53f415fda5f162" providerId="LiveId" clId="{E82EE07E-CBF9-4080-9B37-C55C08FAF220}" dt="2021-11-07T02:27:08.541" v="18"/>
          <ac:spMkLst>
            <pc:docMk/>
            <pc:sldMk cId="2745384348" sldId="264"/>
            <ac:spMk id="27" creationId="{32BC26D8-82FB-445E-AA49-62A77D7C1EE0}"/>
          </ac:spMkLst>
        </pc:spChg>
        <pc:spChg chg="del">
          <ac:chgData name="Sarah Gothard" userId="0e53f415fda5f162" providerId="LiveId" clId="{E82EE07E-CBF9-4080-9B37-C55C08FAF220}" dt="2021-11-07T02:27:08.541" v="18"/>
          <ac:spMkLst>
            <pc:docMk/>
            <pc:sldMk cId="2745384348" sldId="264"/>
            <ac:spMk id="29" creationId="{CB44330D-EA18-4254-AA95-EB49948539B8}"/>
          </ac:spMkLst>
        </pc:spChg>
      </pc:sldChg>
      <pc:sldChg chg="del">
        <pc:chgData name="Sarah Gothard" userId="0e53f415fda5f162" providerId="LiveId" clId="{E82EE07E-CBF9-4080-9B37-C55C08FAF220}" dt="2021-11-07T02:26:05.666" v="2" actId="47"/>
        <pc:sldMkLst>
          <pc:docMk/>
          <pc:sldMk cId="3072142838" sldId="264"/>
        </pc:sldMkLst>
      </pc:sldChg>
      <pc:sldChg chg="del">
        <pc:chgData name="Sarah Gothard" userId="0e53f415fda5f162" providerId="LiveId" clId="{E82EE07E-CBF9-4080-9B37-C55C08FAF220}" dt="2021-11-07T02:26:05.666" v="2" actId="47"/>
        <pc:sldMkLst>
          <pc:docMk/>
          <pc:sldMk cId="193073733" sldId="265"/>
        </pc:sldMkLst>
      </pc:sldChg>
      <pc:sldChg chg="addSp delSp modSp add mod">
        <pc:chgData name="Sarah Gothard" userId="0e53f415fda5f162" providerId="LiveId" clId="{E82EE07E-CBF9-4080-9B37-C55C08FAF220}" dt="2021-11-07T02:29:58.105" v="39" actId="26606"/>
        <pc:sldMkLst>
          <pc:docMk/>
          <pc:sldMk cId="1087675633" sldId="265"/>
        </pc:sldMkLst>
        <pc:spChg chg="ord">
          <ac:chgData name="Sarah Gothard" userId="0e53f415fda5f162" providerId="LiveId" clId="{E82EE07E-CBF9-4080-9B37-C55C08FAF220}" dt="2021-11-07T02:29:58.105" v="39" actId="26606"/>
          <ac:spMkLst>
            <pc:docMk/>
            <pc:sldMk cId="1087675633" sldId="265"/>
            <ac:spMk id="4" creationId="{1E45741D-DD30-4AEA-B08F-2C8441394B5E}"/>
          </ac:spMkLst>
        </pc:spChg>
        <pc:spChg chg="del">
          <ac:chgData name="Sarah Gothard" userId="0e53f415fda5f162" providerId="LiveId" clId="{E82EE07E-CBF9-4080-9B37-C55C08FAF220}" dt="2021-11-07T02:29:58.105" v="39" actId="26606"/>
          <ac:spMkLst>
            <pc:docMk/>
            <pc:sldMk cId="1087675633" sldId="265"/>
            <ac:spMk id="34" creationId="{32BC26D8-82FB-445E-AA49-62A77D7C1EE0}"/>
          </ac:spMkLst>
        </pc:spChg>
        <pc:spChg chg="del">
          <ac:chgData name="Sarah Gothard" userId="0e53f415fda5f162" providerId="LiveId" clId="{E82EE07E-CBF9-4080-9B37-C55C08FAF220}" dt="2021-11-07T02:29:58.105" v="39" actId="26606"/>
          <ac:spMkLst>
            <pc:docMk/>
            <pc:sldMk cId="1087675633" sldId="265"/>
            <ac:spMk id="36" creationId="{CB44330D-EA18-4254-AA95-EB49948539B8}"/>
          </ac:spMkLst>
        </pc:spChg>
        <pc:spChg chg="add">
          <ac:chgData name="Sarah Gothard" userId="0e53f415fda5f162" providerId="LiveId" clId="{E82EE07E-CBF9-4080-9B37-C55C08FAF220}" dt="2021-11-07T02:29:58.105" v="39" actId="26606"/>
          <ac:spMkLst>
            <pc:docMk/>
            <pc:sldMk cId="1087675633" sldId="265"/>
            <ac:spMk id="41" creationId="{32BC26D8-82FB-445E-AA49-62A77D7C1EE0}"/>
          </ac:spMkLst>
        </pc:spChg>
        <pc:spChg chg="add">
          <ac:chgData name="Sarah Gothard" userId="0e53f415fda5f162" providerId="LiveId" clId="{E82EE07E-CBF9-4080-9B37-C55C08FAF220}" dt="2021-11-07T02:29:58.105" v="39" actId="26606"/>
          <ac:spMkLst>
            <pc:docMk/>
            <pc:sldMk cId="1087675633" sldId="265"/>
            <ac:spMk id="43" creationId="{CB44330D-EA18-4254-AA95-EB49948539B8}"/>
          </ac:spMkLst>
        </pc:spChg>
        <pc:picChg chg="del">
          <ac:chgData name="Sarah Gothard" userId="0e53f415fda5f162" providerId="LiveId" clId="{E82EE07E-CBF9-4080-9B37-C55C08FAF220}" dt="2021-11-07T02:29:56.087" v="37" actId="478"/>
          <ac:picMkLst>
            <pc:docMk/>
            <pc:sldMk cId="1087675633" sldId="265"/>
            <ac:picMk id="3" creationId="{42A5522B-922D-4A38-910C-5F7AD49B826C}"/>
          </ac:picMkLst>
        </pc:picChg>
        <pc:picChg chg="add mod">
          <ac:chgData name="Sarah Gothard" userId="0e53f415fda5f162" providerId="LiveId" clId="{E82EE07E-CBF9-4080-9B37-C55C08FAF220}" dt="2021-11-07T02:29:58.105" v="39" actId="26606"/>
          <ac:picMkLst>
            <pc:docMk/>
            <pc:sldMk cId="1087675633" sldId="265"/>
            <ac:picMk id="5" creationId="{72F6A942-56EA-47BA-962B-D0FC2EF8C46A}"/>
          </ac:picMkLst>
        </pc:picChg>
      </pc:sldChg>
      <pc:sldChg chg="addSp delSp modSp add mod replId">
        <pc:chgData name="Sarah Gothard" userId="0e53f415fda5f162" providerId="LiveId" clId="{E82EE07E-CBF9-4080-9B37-C55C08FAF220}" dt="2021-11-12T13:54:46.563" v="89" actId="26606"/>
        <pc:sldMkLst>
          <pc:docMk/>
          <pc:sldMk cId="2662310685" sldId="266"/>
        </pc:sldMkLst>
        <pc:spChg chg="ord">
          <ac:chgData name="Sarah Gothard" userId="0e53f415fda5f162" providerId="LiveId" clId="{E82EE07E-CBF9-4080-9B37-C55C08FAF220}" dt="2021-11-12T13:54:46.563" v="89" actId="26606"/>
          <ac:spMkLst>
            <pc:docMk/>
            <pc:sldMk cId="2662310685" sldId="266"/>
            <ac:spMk id="4" creationId="{1E45741D-DD30-4AEA-B08F-2C8441394B5E}"/>
          </ac:spMkLst>
        </pc:spChg>
        <pc:spChg chg="del">
          <ac:chgData name="Sarah Gothard" userId="0e53f415fda5f162" providerId="LiveId" clId="{E82EE07E-CBF9-4080-9B37-C55C08FAF220}" dt="2021-11-07T02:30:10.745" v="42" actId="26606"/>
          <ac:spMkLst>
            <pc:docMk/>
            <pc:sldMk cId="2662310685" sldId="266"/>
            <ac:spMk id="9" creationId="{32BC26D8-82FB-445E-AA49-62A77D7C1EE0}"/>
          </ac:spMkLst>
        </pc:spChg>
        <pc:spChg chg="del">
          <ac:chgData name="Sarah Gothard" userId="0e53f415fda5f162" providerId="LiveId" clId="{E82EE07E-CBF9-4080-9B37-C55C08FAF220}" dt="2021-11-07T02:30:10.745" v="42" actId="26606"/>
          <ac:spMkLst>
            <pc:docMk/>
            <pc:sldMk cId="2662310685" sldId="266"/>
            <ac:spMk id="11" creationId="{CB44330D-EA18-4254-AA95-EB49948539B8}"/>
          </ac:spMkLst>
        </pc:spChg>
        <pc:spChg chg="add del">
          <ac:chgData name="Sarah Gothard" userId="0e53f415fda5f162" providerId="LiveId" clId="{E82EE07E-CBF9-4080-9B37-C55C08FAF220}" dt="2021-11-12T13:53:23.676" v="86" actId="26606"/>
          <ac:spMkLst>
            <pc:docMk/>
            <pc:sldMk cId="2662310685" sldId="266"/>
            <ac:spMk id="16" creationId="{32BC26D8-82FB-445E-AA49-62A77D7C1EE0}"/>
          </ac:spMkLst>
        </pc:spChg>
        <pc:spChg chg="add del">
          <ac:chgData name="Sarah Gothard" userId="0e53f415fda5f162" providerId="LiveId" clId="{E82EE07E-CBF9-4080-9B37-C55C08FAF220}" dt="2021-11-12T13:53:23.676" v="86" actId="26606"/>
          <ac:spMkLst>
            <pc:docMk/>
            <pc:sldMk cId="2662310685" sldId="266"/>
            <ac:spMk id="18" creationId="{CB44330D-EA18-4254-AA95-EB49948539B8}"/>
          </ac:spMkLst>
        </pc:spChg>
        <pc:spChg chg="add del">
          <ac:chgData name="Sarah Gothard" userId="0e53f415fda5f162" providerId="LiveId" clId="{E82EE07E-CBF9-4080-9B37-C55C08FAF220}" dt="2021-11-12T13:54:46.563" v="89" actId="26606"/>
          <ac:spMkLst>
            <pc:docMk/>
            <pc:sldMk cId="2662310685" sldId="266"/>
            <ac:spMk id="23" creationId="{32BC26D8-82FB-445E-AA49-62A77D7C1EE0}"/>
          </ac:spMkLst>
        </pc:spChg>
        <pc:spChg chg="add del">
          <ac:chgData name="Sarah Gothard" userId="0e53f415fda5f162" providerId="LiveId" clId="{E82EE07E-CBF9-4080-9B37-C55C08FAF220}" dt="2021-11-12T13:54:46.563" v="89" actId="26606"/>
          <ac:spMkLst>
            <pc:docMk/>
            <pc:sldMk cId="2662310685" sldId="266"/>
            <ac:spMk id="25" creationId="{CB44330D-EA18-4254-AA95-EB49948539B8}"/>
          </ac:spMkLst>
        </pc:spChg>
        <pc:spChg chg="add">
          <ac:chgData name="Sarah Gothard" userId="0e53f415fda5f162" providerId="LiveId" clId="{E82EE07E-CBF9-4080-9B37-C55C08FAF220}" dt="2021-11-12T13:54:46.563" v="89" actId="26606"/>
          <ac:spMkLst>
            <pc:docMk/>
            <pc:sldMk cId="2662310685" sldId="266"/>
            <ac:spMk id="30" creationId="{32BC26D8-82FB-445E-AA49-62A77D7C1EE0}"/>
          </ac:spMkLst>
        </pc:spChg>
        <pc:spChg chg="add">
          <ac:chgData name="Sarah Gothard" userId="0e53f415fda5f162" providerId="LiveId" clId="{E82EE07E-CBF9-4080-9B37-C55C08FAF220}" dt="2021-11-12T13:54:46.563" v="89" actId="26606"/>
          <ac:spMkLst>
            <pc:docMk/>
            <pc:sldMk cId="2662310685" sldId="266"/>
            <ac:spMk id="32" creationId="{CB44330D-EA18-4254-AA95-EB49948539B8}"/>
          </ac:spMkLst>
        </pc:spChg>
        <pc:picChg chg="del">
          <ac:chgData name="Sarah Gothard" userId="0e53f415fda5f162" providerId="LiveId" clId="{E82EE07E-CBF9-4080-9B37-C55C08FAF220}" dt="2021-11-07T02:30:00.164" v="40" actId="478"/>
          <ac:picMkLst>
            <pc:docMk/>
            <pc:sldMk cId="2662310685" sldId="266"/>
            <ac:picMk id="3" creationId="{25180717-7DA0-42CD-8B18-973C3D4DF17F}"/>
          </ac:picMkLst>
        </pc:picChg>
        <pc:picChg chg="add del mod">
          <ac:chgData name="Sarah Gothard" userId="0e53f415fda5f162" providerId="LiveId" clId="{E82EE07E-CBF9-4080-9B37-C55C08FAF220}" dt="2021-11-12T13:54:44.486" v="87" actId="478"/>
          <ac:picMkLst>
            <pc:docMk/>
            <pc:sldMk cId="2662310685" sldId="266"/>
            <ac:picMk id="3" creationId="{FAE4CEC5-947C-4751-A7E0-4DDA5AD6F12D}"/>
          </ac:picMkLst>
        </pc:picChg>
        <pc:picChg chg="add del mod">
          <ac:chgData name="Sarah Gothard" userId="0e53f415fda5f162" providerId="LiveId" clId="{E82EE07E-CBF9-4080-9B37-C55C08FAF220}" dt="2021-11-12T13:53:21.267" v="84" actId="478"/>
          <ac:picMkLst>
            <pc:docMk/>
            <pc:sldMk cId="2662310685" sldId="266"/>
            <ac:picMk id="5" creationId="{716FC798-DE4F-4311-8D2A-099813C505FF}"/>
          </ac:picMkLst>
        </pc:picChg>
        <pc:picChg chg="add mod">
          <ac:chgData name="Sarah Gothard" userId="0e53f415fda5f162" providerId="LiveId" clId="{E82EE07E-CBF9-4080-9B37-C55C08FAF220}" dt="2021-11-12T13:54:46.563" v="89" actId="26606"/>
          <ac:picMkLst>
            <pc:docMk/>
            <pc:sldMk cId="2662310685" sldId="266"/>
            <ac:picMk id="7" creationId="{05E7E69C-5AA7-4B99-9A14-3370C59BCC20}"/>
          </ac:picMkLst>
        </pc:picChg>
      </pc:sldChg>
      <pc:sldChg chg="delSp add del mod replId">
        <pc:chgData name="Sarah Gothard" userId="0e53f415fda5f162" providerId="LiveId" clId="{E82EE07E-CBF9-4080-9B37-C55C08FAF220}" dt="2021-11-07T02:32:28.122" v="55" actId="47"/>
        <pc:sldMkLst>
          <pc:docMk/>
          <pc:sldMk cId="744696224" sldId="267"/>
        </pc:sldMkLst>
        <pc:picChg chg="del">
          <ac:chgData name="Sarah Gothard" userId="0e53f415fda5f162" providerId="LiveId" clId="{E82EE07E-CBF9-4080-9B37-C55C08FAF220}" dt="2021-11-07T02:32:22.922" v="54" actId="478"/>
          <ac:picMkLst>
            <pc:docMk/>
            <pc:sldMk cId="744696224" sldId="267"/>
            <ac:picMk id="3" creationId="{519929A5-A8BF-4E49-9F91-2F01338C9413}"/>
          </ac:picMkLst>
        </pc:picChg>
      </pc:sldChg>
      <pc:sldChg chg="add ord">
        <pc:chgData name="Sarah Gothard" userId="0e53f415fda5f162" providerId="LiveId" clId="{E82EE07E-CBF9-4080-9B37-C55C08FAF220}" dt="2021-11-07T02:32:35.858" v="58"/>
        <pc:sldMkLst>
          <pc:docMk/>
          <pc:sldMk cId="3096930646" sldId="267"/>
        </pc:sldMkLst>
      </pc:sldChg>
      <pc:sldChg chg="del">
        <pc:chgData name="Sarah Gothard" userId="0e53f415fda5f162" providerId="LiveId" clId="{E82EE07E-CBF9-4080-9B37-C55C08FAF220}" dt="2021-11-07T02:26:05.666" v="2" actId="47"/>
        <pc:sldMkLst>
          <pc:docMk/>
          <pc:sldMk cId="4029098005" sldId="267"/>
        </pc:sldMkLst>
      </pc:sldChg>
      <pc:sldChg chg="del">
        <pc:chgData name="Sarah Gothard" userId="0e53f415fda5f162" providerId="LiveId" clId="{E82EE07E-CBF9-4080-9B37-C55C08FAF220}" dt="2021-11-07T02:26:05.666" v="2" actId="47"/>
        <pc:sldMkLst>
          <pc:docMk/>
          <pc:sldMk cId="1010972090" sldId="268"/>
        </pc:sldMkLst>
      </pc:sldChg>
      <pc:sldChg chg="add ord replId">
        <pc:chgData name="Sarah Gothard" userId="0e53f415fda5f162" providerId="LiveId" clId="{E82EE07E-CBF9-4080-9B37-C55C08FAF220}" dt="2021-11-07T02:32:35.858" v="58"/>
        <pc:sldMkLst>
          <pc:docMk/>
          <pc:sldMk cId="1890338446" sldId="268"/>
        </pc:sldMkLst>
      </pc:sldChg>
      <pc:sldChg chg="add del replId">
        <pc:chgData name="Sarah Gothard" userId="0e53f415fda5f162" providerId="LiveId" clId="{E82EE07E-CBF9-4080-9B37-C55C08FAF220}" dt="2021-11-07T02:32:28.122" v="55" actId="47"/>
        <pc:sldMkLst>
          <pc:docMk/>
          <pc:sldMk cId="4103039558" sldId="268"/>
        </pc:sldMkLst>
      </pc:sldChg>
      <pc:sldChg chg="add del">
        <pc:chgData name="Sarah Gothard" userId="0e53f415fda5f162" providerId="LiveId" clId="{E82EE07E-CBF9-4080-9B37-C55C08FAF220}" dt="2021-11-07T02:32:28.122" v="55" actId="47"/>
        <pc:sldMkLst>
          <pc:docMk/>
          <pc:sldMk cId="2563758379" sldId="269"/>
        </pc:sldMkLst>
      </pc:sldChg>
      <pc:sldChg chg="addSp delSp modSp add mod">
        <pc:chgData name="Sarah Gothard" userId="0e53f415fda5f162" providerId="LiveId" clId="{E82EE07E-CBF9-4080-9B37-C55C08FAF220}" dt="2021-11-07T02:33:27.715" v="64" actId="26606"/>
        <pc:sldMkLst>
          <pc:docMk/>
          <pc:sldMk cId="3304753826" sldId="269"/>
        </pc:sldMkLst>
        <pc:spChg chg="ord">
          <ac:chgData name="Sarah Gothard" userId="0e53f415fda5f162" providerId="LiveId" clId="{E82EE07E-CBF9-4080-9B37-C55C08FAF220}" dt="2021-11-07T02:33:27.715" v="64" actId="26606"/>
          <ac:spMkLst>
            <pc:docMk/>
            <pc:sldMk cId="3304753826" sldId="269"/>
            <ac:spMk id="4" creationId="{1E45741D-DD30-4AEA-B08F-2C8441394B5E}"/>
          </ac:spMkLst>
        </pc:spChg>
        <pc:spChg chg="del">
          <ac:chgData name="Sarah Gothard" userId="0e53f415fda5f162" providerId="LiveId" clId="{E82EE07E-CBF9-4080-9B37-C55C08FAF220}" dt="2021-11-07T02:33:27.715" v="64" actId="26606"/>
          <ac:spMkLst>
            <pc:docMk/>
            <pc:sldMk cId="3304753826" sldId="269"/>
            <ac:spMk id="41" creationId="{32BC26D8-82FB-445E-AA49-62A77D7C1EE0}"/>
          </ac:spMkLst>
        </pc:spChg>
        <pc:spChg chg="del">
          <ac:chgData name="Sarah Gothard" userId="0e53f415fda5f162" providerId="LiveId" clId="{E82EE07E-CBF9-4080-9B37-C55C08FAF220}" dt="2021-11-07T02:33:27.715" v="64" actId="26606"/>
          <ac:spMkLst>
            <pc:docMk/>
            <pc:sldMk cId="3304753826" sldId="269"/>
            <ac:spMk id="43" creationId="{CB44330D-EA18-4254-AA95-EB49948539B8}"/>
          </ac:spMkLst>
        </pc:spChg>
        <pc:spChg chg="add">
          <ac:chgData name="Sarah Gothard" userId="0e53f415fda5f162" providerId="LiveId" clId="{E82EE07E-CBF9-4080-9B37-C55C08FAF220}" dt="2021-11-07T02:33:27.715" v="64" actId="26606"/>
          <ac:spMkLst>
            <pc:docMk/>
            <pc:sldMk cId="3304753826" sldId="269"/>
            <ac:spMk id="48" creationId="{32BC26D8-82FB-445E-AA49-62A77D7C1EE0}"/>
          </ac:spMkLst>
        </pc:spChg>
        <pc:spChg chg="add">
          <ac:chgData name="Sarah Gothard" userId="0e53f415fda5f162" providerId="LiveId" clId="{E82EE07E-CBF9-4080-9B37-C55C08FAF220}" dt="2021-11-07T02:33:27.715" v="64" actId="26606"/>
          <ac:spMkLst>
            <pc:docMk/>
            <pc:sldMk cId="3304753826" sldId="269"/>
            <ac:spMk id="50" creationId="{CB44330D-EA18-4254-AA95-EB49948539B8}"/>
          </ac:spMkLst>
        </pc:spChg>
        <pc:picChg chg="add mod">
          <ac:chgData name="Sarah Gothard" userId="0e53f415fda5f162" providerId="LiveId" clId="{E82EE07E-CBF9-4080-9B37-C55C08FAF220}" dt="2021-11-07T02:33:27.715" v="64" actId="26606"/>
          <ac:picMkLst>
            <pc:docMk/>
            <pc:sldMk cId="3304753826" sldId="269"/>
            <ac:picMk id="3" creationId="{1865AE60-FF44-4AF3-87E0-1DF919FB4439}"/>
          </ac:picMkLst>
        </pc:picChg>
        <pc:picChg chg="del">
          <ac:chgData name="Sarah Gothard" userId="0e53f415fda5f162" providerId="LiveId" clId="{E82EE07E-CBF9-4080-9B37-C55C08FAF220}" dt="2021-11-07T02:33:25.801" v="62" actId="478"/>
          <ac:picMkLst>
            <pc:docMk/>
            <pc:sldMk cId="3304753826" sldId="269"/>
            <ac:picMk id="5" creationId="{72F6A942-56EA-47BA-962B-D0FC2EF8C46A}"/>
          </ac:picMkLst>
        </pc:picChg>
      </pc:sldChg>
      <pc:sldChg chg="add del replId">
        <pc:chgData name="Sarah Gothard" userId="0e53f415fda5f162" providerId="LiveId" clId="{E82EE07E-CBF9-4080-9B37-C55C08FAF220}" dt="2021-11-07T02:32:28.122" v="55" actId="47"/>
        <pc:sldMkLst>
          <pc:docMk/>
          <pc:sldMk cId="14433997" sldId="270"/>
        </pc:sldMkLst>
      </pc:sldChg>
      <pc:sldChg chg="addSp delSp modSp add mod replId">
        <pc:chgData name="Sarah Gothard" userId="0e53f415fda5f162" providerId="LiveId" clId="{E82EE07E-CBF9-4080-9B37-C55C08FAF220}" dt="2021-11-12T13:55:22.166" v="92" actId="26606"/>
        <pc:sldMkLst>
          <pc:docMk/>
          <pc:sldMk cId="456658085" sldId="270"/>
        </pc:sldMkLst>
        <pc:spChg chg="ord">
          <ac:chgData name="Sarah Gothard" userId="0e53f415fda5f162" providerId="LiveId" clId="{E82EE07E-CBF9-4080-9B37-C55C08FAF220}" dt="2021-11-12T13:55:22.166" v="92" actId="26606"/>
          <ac:spMkLst>
            <pc:docMk/>
            <pc:sldMk cId="456658085" sldId="270"/>
            <ac:spMk id="4" creationId="{1E45741D-DD30-4AEA-B08F-2C8441394B5E}"/>
          </ac:spMkLst>
        </pc:spChg>
        <pc:spChg chg="del">
          <ac:chgData name="Sarah Gothard" userId="0e53f415fda5f162" providerId="LiveId" clId="{E82EE07E-CBF9-4080-9B37-C55C08FAF220}" dt="2021-11-07T02:33:51.395" v="67" actId="26606"/>
          <ac:spMkLst>
            <pc:docMk/>
            <pc:sldMk cId="456658085" sldId="270"/>
            <ac:spMk id="16" creationId="{32BC26D8-82FB-445E-AA49-62A77D7C1EE0}"/>
          </ac:spMkLst>
        </pc:spChg>
        <pc:spChg chg="del">
          <ac:chgData name="Sarah Gothard" userId="0e53f415fda5f162" providerId="LiveId" clId="{E82EE07E-CBF9-4080-9B37-C55C08FAF220}" dt="2021-11-07T02:33:51.395" v="67" actId="26606"/>
          <ac:spMkLst>
            <pc:docMk/>
            <pc:sldMk cId="456658085" sldId="270"/>
            <ac:spMk id="18" creationId="{CB44330D-EA18-4254-AA95-EB49948539B8}"/>
          </ac:spMkLst>
        </pc:spChg>
        <pc:spChg chg="add del">
          <ac:chgData name="Sarah Gothard" userId="0e53f415fda5f162" providerId="LiveId" clId="{E82EE07E-CBF9-4080-9B37-C55C08FAF220}" dt="2021-11-12T13:55:22.166" v="92" actId="26606"/>
          <ac:spMkLst>
            <pc:docMk/>
            <pc:sldMk cId="456658085" sldId="270"/>
            <ac:spMk id="23" creationId="{32BC26D8-82FB-445E-AA49-62A77D7C1EE0}"/>
          </ac:spMkLst>
        </pc:spChg>
        <pc:spChg chg="add del">
          <ac:chgData name="Sarah Gothard" userId="0e53f415fda5f162" providerId="LiveId" clId="{E82EE07E-CBF9-4080-9B37-C55C08FAF220}" dt="2021-11-12T13:55:22.166" v="92" actId="26606"/>
          <ac:spMkLst>
            <pc:docMk/>
            <pc:sldMk cId="456658085" sldId="270"/>
            <ac:spMk id="25" creationId="{CB44330D-EA18-4254-AA95-EB49948539B8}"/>
          </ac:spMkLst>
        </pc:spChg>
        <pc:spChg chg="add">
          <ac:chgData name="Sarah Gothard" userId="0e53f415fda5f162" providerId="LiveId" clId="{E82EE07E-CBF9-4080-9B37-C55C08FAF220}" dt="2021-11-12T13:55:22.166" v="92" actId="26606"/>
          <ac:spMkLst>
            <pc:docMk/>
            <pc:sldMk cId="456658085" sldId="270"/>
            <ac:spMk id="30" creationId="{32BC26D8-82FB-445E-AA49-62A77D7C1EE0}"/>
          </ac:spMkLst>
        </pc:spChg>
        <pc:spChg chg="add">
          <ac:chgData name="Sarah Gothard" userId="0e53f415fda5f162" providerId="LiveId" clId="{E82EE07E-CBF9-4080-9B37-C55C08FAF220}" dt="2021-11-12T13:55:22.166" v="92" actId="26606"/>
          <ac:spMkLst>
            <pc:docMk/>
            <pc:sldMk cId="456658085" sldId="270"/>
            <ac:spMk id="32" creationId="{CB44330D-EA18-4254-AA95-EB49948539B8}"/>
          </ac:spMkLst>
        </pc:spChg>
        <pc:picChg chg="add del mod">
          <ac:chgData name="Sarah Gothard" userId="0e53f415fda5f162" providerId="LiveId" clId="{E82EE07E-CBF9-4080-9B37-C55C08FAF220}" dt="2021-11-12T13:55:20.310" v="90" actId="478"/>
          <ac:picMkLst>
            <pc:docMk/>
            <pc:sldMk cId="456658085" sldId="270"/>
            <ac:picMk id="3" creationId="{6325C758-3924-4C40-9B87-7A7EB57051A1}"/>
          </ac:picMkLst>
        </pc:picChg>
        <pc:picChg chg="add mod">
          <ac:chgData name="Sarah Gothard" userId="0e53f415fda5f162" providerId="LiveId" clId="{E82EE07E-CBF9-4080-9B37-C55C08FAF220}" dt="2021-11-12T13:55:22.166" v="92" actId="26606"/>
          <ac:picMkLst>
            <pc:docMk/>
            <pc:sldMk cId="456658085" sldId="270"/>
            <ac:picMk id="5" creationId="{63CF1D91-4DA0-4420-8D29-8C309DB9023E}"/>
          </ac:picMkLst>
        </pc:picChg>
        <pc:picChg chg="del">
          <ac:chgData name="Sarah Gothard" userId="0e53f415fda5f162" providerId="LiveId" clId="{E82EE07E-CBF9-4080-9B37-C55C08FAF220}" dt="2021-11-07T02:33:49.537" v="65" actId="478"/>
          <ac:picMkLst>
            <pc:docMk/>
            <pc:sldMk cId="456658085" sldId="270"/>
            <ac:picMk id="5" creationId="{716FC798-DE4F-4311-8D2A-099813C505FF}"/>
          </ac:picMkLst>
        </pc:picChg>
      </pc:sldChg>
      <pc:sldChg chg="del">
        <pc:chgData name="Sarah Gothard" userId="0e53f415fda5f162" providerId="LiveId" clId="{E82EE07E-CBF9-4080-9B37-C55C08FAF220}" dt="2021-11-07T02:26:05.666" v="2" actId="47"/>
        <pc:sldMkLst>
          <pc:docMk/>
          <pc:sldMk cId="4129207183" sldId="270"/>
        </pc:sldMkLst>
      </pc:sldChg>
      <pc:sldChg chg="del">
        <pc:chgData name="Sarah Gothard" userId="0e53f415fda5f162" providerId="LiveId" clId="{E82EE07E-CBF9-4080-9B37-C55C08FAF220}" dt="2021-11-07T02:26:05.666" v="2" actId="47"/>
        <pc:sldMkLst>
          <pc:docMk/>
          <pc:sldMk cId="48964248" sldId="271"/>
        </pc:sldMkLst>
      </pc:sldChg>
      <pc:sldChg chg="add del replId">
        <pc:chgData name="Sarah Gothard" userId="0e53f415fda5f162" providerId="LiveId" clId="{E82EE07E-CBF9-4080-9B37-C55C08FAF220}" dt="2021-11-07T02:32:28.122" v="55" actId="47"/>
        <pc:sldMkLst>
          <pc:docMk/>
          <pc:sldMk cId="2337458334" sldId="271"/>
        </pc:sldMkLst>
      </pc:sldChg>
      <pc:sldChg chg="add replId">
        <pc:chgData name="Sarah Gothard" userId="0e53f415fda5f162" providerId="LiveId" clId="{E82EE07E-CBF9-4080-9B37-C55C08FAF220}" dt="2021-11-07T02:32:41.064" v="59" actId="2890"/>
        <pc:sldMkLst>
          <pc:docMk/>
          <pc:sldMk cId="2926855162" sldId="271"/>
        </pc:sldMkLst>
      </pc:sldChg>
      <pc:sldChg chg="add replId">
        <pc:chgData name="Sarah Gothard" userId="0e53f415fda5f162" providerId="LiveId" clId="{E82EE07E-CBF9-4080-9B37-C55C08FAF220}" dt="2021-11-07T02:32:41.064" v="59" actId="2890"/>
        <pc:sldMkLst>
          <pc:docMk/>
          <pc:sldMk cId="1042862641" sldId="272"/>
        </pc:sldMkLst>
      </pc:sldChg>
      <pc:sldChg chg="del">
        <pc:chgData name="Sarah Gothard" userId="0e53f415fda5f162" providerId="LiveId" clId="{E82EE07E-CBF9-4080-9B37-C55C08FAF220}" dt="2021-11-07T02:26:05.666" v="2" actId="47"/>
        <pc:sldMkLst>
          <pc:docMk/>
          <pc:sldMk cId="1163580900" sldId="272"/>
        </pc:sldMkLst>
      </pc:sldChg>
      <pc:sldChg chg="add del replId">
        <pc:chgData name="Sarah Gothard" userId="0e53f415fda5f162" providerId="LiveId" clId="{E82EE07E-CBF9-4080-9B37-C55C08FAF220}" dt="2021-11-07T02:32:28.122" v="55" actId="47"/>
        <pc:sldMkLst>
          <pc:docMk/>
          <pc:sldMk cId="2899707624" sldId="272"/>
        </pc:sldMkLst>
      </pc:sldChg>
      <pc:sldChg chg="addSp delSp modSp add mod">
        <pc:chgData name="Sarah Gothard" userId="0e53f415fda5f162" providerId="LiveId" clId="{E82EE07E-CBF9-4080-9B37-C55C08FAF220}" dt="2021-11-07T02:34:52.375" v="70" actId="26606"/>
        <pc:sldMkLst>
          <pc:docMk/>
          <pc:sldMk cId="797015089" sldId="273"/>
        </pc:sldMkLst>
        <pc:spChg chg="ord">
          <ac:chgData name="Sarah Gothard" userId="0e53f415fda5f162" providerId="LiveId" clId="{E82EE07E-CBF9-4080-9B37-C55C08FAF220}" dt="2021-11-07T02:34:52.375" v="70" actId="26606"/>
          <ac:spMkLst>
            <pc:docMk/>
            <pc:sldMk cId="797015089" sldId="273"/>
            <ac:spMk id="4" creationId="{1E45741D-DD30-4AEA-B08F-2C8441394B5E}"/>
          </ac:spMkLst>
        </pc:spChg>
        <pc:spChg chg="del">
          <ac:chgData name="Sarah Gothard" userId="0e53f415fda5f162" providerId="LiveId" clId="{E82EE07E-CBF9-4080-9B37-C55C08FAF220}" dt="2021-11-07T02:34:52.375" v="70" actId="26606"/>
          <ac:spMkLst>
            <pc:docMk/>
            <pc:sldMk cId="797015089" sldId="273"/>
            <ac:spMk id="41" creationId="{32BC26D8-82FB-445E-AA49-62A77D7C1EE0}"/>
          </ac:spMkLst>
        </pc:spChg>
        <pc:spChg chg="del">
          <ac:chgData name="Sarah Gothard" userId="0e53f415fda5f162" providerId="LiveId" clId="{E82EE07E-CBF9-4080-9B37-C55C08FAF220}" dt="2021-11-07T02:34:52.375" v="70" actId="26606"/>
          <ac:spMkLst>
            <pc:docMk/>
            <pc:sldMk cId="797015089" sldId="273"/>
            <ac:spMk id="43" creationId="{CB44330D-EA18-4254-AA95-EB49948539B8}"/>
          </ac:spMkLst>
        </pc:spChg>
        <pc:spChg chg="add">
          <ac:chgData name="Sarah Gothard" userId="0e53f415fda5f162" providerId="LiveId" clId="{E82EE07E-CBF9-4080-9B37-C55C08FAF220}" dt="2021-11-07T02:34:52.375" v="70" actId="26606"/>
          <ac:spMkLst>
            <pc:docMk/>
            <pc:sldMk cId="797015089" sldId="273"/>
            <ac:spMk id="48" creationId="{32BC26D8-82FB-445E-AA49-62A77D7C1EE0}"/>
          </ac:spMkLst>
        </pc:spChg>
        <pc:spChg chg="add">
          <ac:chgData name="Sarah Gothard" userId="0e53f415fda5f162" providerId="LiveId" clId="{E82EE07E-CBF9-4080-9B37-C55C08FAF220}" dt="2021-11-07T02:34:52.375" v="70" actId="26606"/>
          <ac:spMkLst>
            <pc:docMk/>
            <pc:sldMk cId="797015089" sldId="273"/>
            <ac:spMk id="50" creationId="{CB44330D-EA18-4254-AA95-EB49948539B8}"/>
          </ac:spMkLst>
        </pc:spChg>
        <pc:picChg chg="add mod">
          <ac:chgData name="Sarah Gothard" userId="0e53f415fda5f162" providerId="LiveId" clId="{E82EE07E-CBF9-4080-9B37-C55C08FAF220}" dt="2021-11-07T02:34:52.375" v="70" actId="26606"/>
          <ac:picMkLst>
            <pc:docMk/>
            <pc:sldMk cId="797015089" sldId="273"/>
            <ac:picMk id="3" creationId="{4F0BF45C-5CD1-4455-B6A6-F93EB79D7B68}"/>
          </ac:picMkLst>
        </pc:picChg>
        <pc:picChg chg="del">
          <ac:chgData name="Sarah Gothard" userId="0e53f415fda5f162" providerId="LiveId" clId="{E82EE07E-CBF9-4080-9B37-C55C08FAF220}" dt="2021-11-07T02:34:33.463" v="68" actId="478"/>
          <ac:picMkLst>
            <pc:docMk/>
            <pc:sldMk cId="797015089" sldId="273"/>
            <ac:picMk id="5" creationId="{72F6A942-56EA-47BA-962B-D0FC2EF8C46A}"/>
          </ac:picMkLst>
        </pc:picChg>
      </pc:sldChg>
      <pc:sldChg chg="add del">
        <pc:chgData name="Sarah Gothard" userId="0e53f415fda5f162" providerId="LiveId" clId="{E82EE07E-CBF9-4080-9B37-C55C08FAF220}" dt="2021-11-07T02:32:28.122" v="55" actId="47"/>
        <pc:sldMkLst>
          <pc:docMk/>
          <pc:sldMk cId="2062523865" sldId="273"/>
        </pc:sldMkLst>
      </pc:sldChg>
      <pc:sldChg chg="add del replId">
        <pc:chgData name="Sarah Gothard" userId="0e53f415fda5f162" providerId="LiveId" clId="{E82EE07E-CBF9-4080-9B37-C55C08FAF220}" dt="2021-11-07T02:32:28.122" v="55" actId="47"/>
        <pc:sldMkLst>
          <pc:docMk/>
          <pc:sldMk cId="3707424386" sldId="274"/>
        </pc:sldMkLst>
      </pc:sldChg>
      <pc:sldChg chg="addSp delSp modSp add mod replId">
        <pc:chgData name="Sarah Gothard" userId="0e53f415fda5f162" providerId="LiveId" clId="{E82EE07E-CBF9-4080-9B37-C55C08FAF220}" dt="2021-11-12T13:56:48.797" v="95" actId="26606"/>
        <pc:sldMkLst>
          <pc:docMk/>
          <pc:sldMk cId="4114007603" sldId="274"/>
        </pc:sldMkLst>
        <pc:spChg chg="ord">
          <ac:chgData name="Sarah Gothard" userId="0e53f415fda5f162" providerId="LiveId" clId="{E82EE07E-CBF9-4080-9B37-C55C08FAF220}" dt="2021-11-12T13:56:48.797" v="95" actId="26606"/>
          <ac:spMkLst>
            <pc:docMk/>
            <pc:sldMk cId="4114007603" sldId="274"/>
            <ac:spMk id="4" creationId="{1E45741D-DD30-4AEA-B08F-2C8441394B5E}"/>
          </ac:spMkLst>
        </pc:spChg>
        <pc:spChg chg="del">
          <ac:chgData name="Sarah Gothard" userId="0e53f415fda5f162" providerId="LiveId" clId="{E82EE07E-CBF9-4080-9B37-C55C08FAF220}" dt="2021-11-07T02:35:06.176" v="73" actId="26606"/>
          <ac:spMkLst>
            <pc:docMk/>
            <pc:sldMk cId="4114007603" sldId="274"/>
            <ac:spMk id="16" creationId="{32BC26D8-82FB-445E-AA49-62A77D7C1EE0}"/>
          </ac:spMkLst>
        </pc:spChg>
        <pc:spChg chg="del">
          <ac:chgData name="Sarah Gothard" userId="0e53f415fda5f162" providerId="LiveId" clId="{E82EE07E-CBF9-4080-9B37-C55C08FAF220}" dt="2021-11-07T02:35:06.176" v="73" actId="26606"/>
          <ac:spMkLst>
            <pc:docMk/>
            <pc:sldMk cId="4114007603" sldId="274"/>
            <ac:spMk id="18" creationId="{CB44330D-EA18-4254-AA95-EB49948539B8}"/>
          </ac:spMkLst>
        </pc:spChg>
        <pc:spChg chg="add del">
          <ac:chgData name="Sarah Gothard" userId="0e53f415fda5f162" providerId="LiveId" clId="{E82EE07E-CBF9-4080-9B37-C55C08FAF220}" dt="2021-11-12T13:56:48.797" v="95" actId="26606"/>
          <ac:spMkLst>
            <pc:docMk/>
            <pc:sldMk cId="4114007603" sldId="274"/>
            <ac:spMk id="23" creationId="{32BC26D8-82FB-445E-AA49-62A77D7C1EE0}"/>
          </ac:spMkLst>
        </pc:spChg>
        <pc:spChg chg="add del">
          <ac:chgData name="Sarah Gothard" userId="0e53f415fda5f162" providerId="LiveId" clId="{E82EE07E-CBF9-4080-9B37-C55C08FAF220}" dt="2021-11-12T13:56:48.797" v="95" actId="26606"/>
          <ac:spMkLst>
            <pc:docMk/>
            <pc:sldMk cId="4114007603" sldId="274"/>
            <ac:spMk id="25" creationId="{CB44330D-EA18-4254-AA95-EB49948539B8}"/>
          </ac:spMkLst>
        </pc:spChg>
        <pc:spChg chg="add">
          <ac:chgData name="Sarah Gothard" userId="0e53f415fda5f162" providerId="LiveId" clId="{E82EE07E-CBF9-4080-9B37-C55C08FAF220}" dt="2021-11-12T13:56:48.797" v="95" actId="26606"/>
          <ac:spMkLst>
            <pc:docMk/>
            <pc:sldMk cId="4114007603" sldId="274"/>
            <ac:spMk id="30" creationId="{32BC26D8-82FB-445E-AA49-62A77D7C1EE0}"/>
          </ac:spMkLst>
        </pc:spChg>
        <pc:spChg chg="add">
          <ac:chgData name="Sarah Gothard" userId="0e53f415fda5f162" providerId="LiveId" clId="{E82EE07E-CBF9-4080-9B37-C55C08FAF220}" dt="2021-11-12T13:56:48.797" v="95" actId="26606"/>
          <ac:spMkLst>
            <pc:docMk/>
            <pc:sldMk cId="4114007603" sldId="274"/>
            <ac:spMk id="32" creationId="{CB44330D-EA18-4254-AA95-EB49948539B8}"/>
          </ac:spMkLst>
        </pc:spChg>
        <pc:picChg chg="add del mod">
          <ac:chgData name="Sarah Gothard" userId="0e53f415fda5f162" providerId="LiveId" clId="{E82EE07E-CBF9-4080-9B37-C55C08FAF220}" dt="2021-11-12T13:56:47.217" v="93" actId="478"/>
          <ac:picMkLst>
            <pc:docMk/>
            <pc:sldMk cId="4114007603" sldId="274"/>
            <ac:picMk id="3" creationId="{1428A157-8ED7-45AF-BD00-5CB83E61E479}"/>
          </ac:picMkLst>
        </pc:picChg>
        <pc:picChg chg="del">
          <ac:chgData name="Sarah Gothard" userId="0e53f415fda5f162" providerId="LiveId" clId="{E82EE07E-CBF9-4080-9B37-C55C08FAF220}" dt="2021-11-07T02:35:04.102" v="71" actId="478"/>
          <ac:picMkLst>
            <pc:docMk/>
            <pc:sldMk cId="4114007603" sldId="274"/>
            <ac:picMk id="5" creationId="{716FC798-DE4F-4311-8D2A-099813C505FF}"/>
          </ac:picMkLst>
        </pc:picChg>
        <pc:picChg chg="add mod">
          <ac:chgData name="Sarah Gothard" userId="0e53f415fda5f162" providerId="LiveId" clId="{E82EE07E-CBF9-4080-9B37-C55C08FAF220}" dt="2021-11-12T13:56:48.797" v="95" actId="26606"/>
          <ac:picMkLst>
            <pc:docMk/>
            <pc:sldMk cId="4114007603" sldId="274"/>
            <ac:picMk id="5" creationId="{B9EE4281-4B62-49DE-8623-44FCB88CE169}"/>
          </ac:picMkLst>
        </pc:picChg>
      </pc:sldChg>
      <pc:sldChg chg="add replId">
        <pc:chgData name="Sarah Gothard" userId="0e53f415fda5f162" providerId="LiveId" clId="{E82EE07E-CBF9-4080-9B37-C55C08FAF220}" dt="2021-11-07T02:32:44.966" v="60" actId="2890"/>
        <pc:sldMkLst>
          <pc:docMk/>
          <pc:sldMk cId="310340230" sldId="275"/>
        </pc:sldMkLst>
      </pc:sldChg>
      <pc:sldChg chg="add del replId">
        <pc:chgData name="Sarah Gothard" userId="0e53f415fda5f162" providerId="LiveId" clId="{E82EE07E-CBF9-4080-9B37-C55C08FAF220}" dt="2021-11-07T02:32:28.122" v="55" actId="47"/>
        <pc:sldMkLst>
          <pc:docMk/>
          <pc:sldMk cId="1809502810" sldId="275"/>
        </pc:sldMkLst>
      </pc:sldChg>
      <pc:sldChg chg="add replId">
        <pc:chgData name="Sarah Gothard" userId="0e53f415fda5f162" providerId="LiveId" clId="{E82EE07E-CBF9-4080-9B37-C55C08FAF220}" dt="2021-11-07T02:32:44.966" v="60" actId="2890"/>
        <pc:sldMkLst>
          <pc:docMk/>
          <pc:sldMk cId="1867763935" sldId="276"/>
        </pc:sldMkLst>
      </pc:sldChg>
      <pc:sldChg chg="add del replId">
        <pc:chgData name="Sarah Gothard" userId="0e53f415fda5f162" providerId="LiveId" clId="{E82EE07E-CBF9-4080-9B37-C55C08FAF220}" dt="2021-11-07T02:32:28.122" v="55" actId="47"/>
        <pc:sldMkLst>
          <pc:docMk/>
          <pc:sldMk cId="3394768397" sldId="276"/>
        </pc:sldMkLst>
      </pc:sldChg>
      <pc:sldChg chg="addSp delSp modSp add mod">
        <pc:chgData name="Sarah Gothard" userId="0e53f415fda5f162" providerId="LiveId" clId="{E82EE07E-CBF9-4080-9B37-C55C08FAF220}" dt="2021-11-07T02:35:44.134" v="76" actId="26606"/>
        <pc:sldMkLst>
          <pc:docMk/>
          <pc:sldMk cId="446273789" sldId="277"/>
        </pc:sldMkLst>
        <pc:spChg chg="ord">
          <ac:chgData name="Sarah Gothard" userId="0e53f415fda5f162" providerId="LiveId" clId="{E82EE07E-CBF9-4080-9B37-C55C08FAF220}" dt="2021-11-07T02:35:44.134" v="76" actId="26606"/>
          <ac:spMkLst>
            <pc:docMk/>
            <pc:sldMk cId="446273789" sldId="277"/>
            <ac:spMk id="4" creationId="{1E45741D-DD30-4AEA-B08F-2C8441394B5E}"/>
          </ac:spMkLst>
        </pc:spChg>
        <pc:spChg chg="del">
          <ac:chgData name="Sarah Gothard" userId="0e53f415fda5f162" providerId="LiveId" clId="{E82EE07E-CBF9-4080-9B37-C55C08FAF220}" dt="2021-11-07T02:35:44.134" v="76" actId="26606"/>
          <ac:spMkLst>
            <pc:docMk/>
            <pc:sldMk cId="446273789" sldId="277"/>
            <ac:spMk id="41" creationId="{32BC26D8-82FB-445E-AA49-62A77D7C1EE0}"/>
          </ac:spMkLst>
        </pc:spChg>
        <pc:spChg chg="del">
          <ac:chgData name="Sarah Gothard" userId="0e53f415fda5f162" providerId="LiveId" clId="{E82EE07E-CBF9-4080-9B37-C55C08FAF220}" dt="2021-11-07T02:35:44.134" v="76" actId="26606"/>
          <ac:spMkLst>
            <pc:docMk/>
            <pc:sldMk cId="446273789" sldId="277"/>
            <ac:spMk id="43" creationId="{CB44330D-EA18-4254-AA95-EB49948539B8}"/>
          </ac:spMkLst>
        </pc:spChg>
        <pc:spChg chg="add">
          <ac:chgData name="Sarah Gothard" userId="0e53f415fda5f162" providerId="LiveId" clId="{E82EE07E-CBF9-4080-9B37-C55C08FAF220}" dt="2021-11-07T02:35:44.134" v="76" actId="26606"/>
          <ac:spMkLst>
            <pc:docMk/>
            <pc:sldMk cId="446273789" sldId="277"/>
            <ac:spMk id="48" creationId="{32BC26D8-82FB-445E-AA49-62A77D7C1EE0}"/>
          </ac:spMkLst>
        </pc:spChg>
        <pc:spChg chg="add">
          <ac:chgData name="Sarah Gothard" userId="0e53f415fda5f162" providerId="LiveId" clId="{E82EE07E-CBF9-4080-9B37-C55C08FAF220}" dt="2021-11-07T02:35:44.134" v="76" actId="26606"/>
          <ac:spMkLst>
            <pc:docMk/>
            <pc:sldMk cId="446273789" sldId="277"/>
            <ac:spMk id="50" creationId="{CB44330D-EA18-4254-AA95-EB49948539B8}"/>
          </ac:spMkLst>
        </pc:spChg>
        <pc:picChg chg="add mod">
          <ac:chgData name="Sarah Gothard" userId="0e53f415fda5f162" providerId="LiveId" clId="{E82EE07E-CBF9-4080-9B37-C55C08FAF220}" dt="2021-11-07T02:35:44.134" v="76" actId="26606"/>
          <ac:picMkLst>
            <pc:docMk/>
            <pc:sldMk cId="446273789" sldId="277"/>
            <ac:picMk id="3" creationId="{B87EBAB5-7C7C-4280-8D73-B05337D2C9A4}"/>
          </ac:picMkLst>
        </pc:picChg>
        <pc:picChg chg="del">
          <ac:chgData name="Sarah Gothard" userId="0e53f415fda5f162" providerId="LiveId" clId="{E82EE07E-CBF9-4080-9B37-C55C08FAF220}" dt="2021-11-07T02:35:13.987" v="74" actId="478"/>
          <ac:picMkLst>
            <pc:docMk/>
            <pc:sldMk cId="446273789" sldId="277"/>
            <ac:picMk id="5" creationId="{72F6A942-56EA-47BA-962B-D0FC2EF8C46A}"/>
          </ac:picMkLst>
        </pc:picChg>
      </pc:sldChg>
      <pc:sldChg chg="add del">
        <pc:chgData name="Sarah Gothard" userId="0e53f415fda5f162" providerId="LiveId" clId="{E82EE07E-CBF9-4080-9B37-C55C08FAF220}" dt="2021-11-07T02:32:28.122" v="55" actId="47"/>
        <pc:sldMkLst>
          <pc:docMk/>
          <pc:sldMk cId="1867418790" sldId="277"/>
        </pc:sldMkLst>
      </pc:sldChg>
      <pc:sldChg chg="add del replId">
        <pc:chgData name="Sarah Gothard" userId="0e53f415fda5f162" providerId="LiveId" clId="{E82EE07E-CBF9-4080-9B37-C55C08FAF220}" dt="2021-11-07T02:35:47.719" v="77" actId="47"/>
        <pc:sldMkLst>
          <pc:docMk/>
          <pc:sldMk cId="750583122" sldId="278"/>
        </pc:sldMkLst>
      </pc:sldChg>
      <pc:sldChg chg="add del replId">
        <pc:chgData name="Sarah Gothard" userId="0e53f415fda5f162" providerId="LiveId" clId="{E82EE07E-CBF9-4080-9B37-C55C08FAF220}" dt="2021-11-07T02:32:28.122" v="55" actId="47"/>
        <pc:sldMkLst>
          <pc:docMk/>
          <pc:sldMk cId="1220892252" sldId="278"/>
        </pc:sldMkLst>
      </pc:sldChg>
      <pc:sldChg chg="add replId">
        <pc:chgData name="Sarah Gothard" userId="0e53f415fda5f162" providerId="LiveId" clId="{E82EE07E-CBF9-4080-9B37-C55C08FAF220}" dt="2021-11-07T02:32:47.846" v="61" actId="2890"/>
        <pc:sldMkLst>
          <pc:docMk/>
          <pc:sldMk cId="3223678456" sldId="279"/>
        </pc:sldMkLst>
      </pc:sldChg>
      <pc:sldChg chg="add del replId">
        <pc:chgData name="Sarah Gothard" userId="0e53f415fda5f162" providerId="LiveId" clId="{E82EE07E-CBF9-4080-9B37-C55C08FAF220}" dt="2021-11-07T02:32:28.122" v="55" actId="47"/>
        <pc:sldMkLst>
          <pc:docMk/>
          <pc:sldMk cId="3816147379" sldId="279"/>
        </pc:sldMkLst>
      </pc:sldChg>
      <pc:sldChg chg="add replId">
        <pc:chgData name="Sarah Gothard" userId="0e53f415fda5f162" providerId="LiveId" clId="{E82EE07E-CBF9-4080-9B37-C55C08FAF220}" dt="2021-11-07T02:32:47.846" v="61" actId="2890"/>
        <pc:sldMkLst>
          <pc:docMk/>
          <pc:sldMk cId="1048051423" sldId="280"/>
        </pc:sldMkLst>
      </pc:sldChg>
      <pc:sldChg chg="add del replId">
        <pc:chgData name="Sarah Gothard" userId="0e53f415fda5f162" providerId="LiveId" clId="{E82EE07E-CBF9-4080-9B37-C55C08FAF220}" dt="2021-11-07T02:32:28.122" v="55" actId="47"/>
        <pc:sldMkLst>
          <pc:docMk/>
          <pc:sldMk cId="1648697251" sldId="280"/>
        </pc:sldMkLst>
      </pc:sldChg>
      <pc:sldChg chg="addSp delSp modSp new mod setBg">
        <pc:chgData name="Sarah Gothard" userId="0e53f415fda5f162" providerId="LiveId" clId="{E82EE07E-CBF9-4080-9B37-C55C08FAF220}" dt="2021-11-12T13:57:45.651" v="98" actId="26606"/>
        <pc:sldMkLst>
          <pc:docMk/>
          <pc:sldMk cId="1088530998" sldId="281"/>
        </pc:sldMkLst>
        <pc:spChg chg="del">
          <ac:chgData name="Sarah Gothard" userId="0e53f415fda5f162" providerId="LiveId" clId="{E82EE07E-CBF9-4080-9B37-C55C08FAF220}" dt="2021-11-07T02:36:08.817" v="80" actId="26606"/>
          <ac:spMkLst>
            <pc:docMk/>
            <pc:sldMk cId="1088530998" sldId="281"/>
            <ac:spMk id="2" creationId="{C4452287-A4DB-414D-B524-6D01E5F53D14}"/>
          </ac:spMkLst>
        </pc:spChg>
        <pc:spChg chg="add del mod">
          <ac:chgData name="Sarah Gothard" userId="0e53f415fda5f162" providerId="LiveId" clId="{E82EE07E-CBF9-4080-9B37-C55C08FAF220}" dt="2021-11-12T13:57:45.651" v="98" actId="26606"/>
          <ac:spMkLst>
            <pc:docMk/>
            <pc:sldMk cId="1088530998" sldId="281"/>
            <ac:spMk id="3" creationId="{05E19352-EF98-4448-BAEE-65604EA195B5}"/>
          </ac:spMkLst>
        </pc:spChg>
        <pc:spChg chg="del">
          <ac:chgData name="Sarah Gothard" userId="0e53f415fda5f162" providerId="LiveId" clId="{E82EE07E-CBF9-4080-9B37-C55C08FAF220}" dt="2021-11-07T02:36:08.817" v="80" actId="26606"/>
          <ac:spMkLst>
            <pc:docMk/>
            <pc:sldMk cId="1088530998" sldId="281"/>
            <ac:spMk id="3" creationId="{9BE08713-D7A5-4620-9EA8-B67532C43A52}"/>
          </ac:spMkLst>
        </pc:spChg>
        <pc:spChg chg="mod ord">
          <ac:chgData name="Sarah Gothard" userId="0e53f415fda5f162" providerId="LiveId" clId="{E82EE07E-CBF9-4080-9B37-C55C08FAF220}" dt="2021-11-12T13:57:45.651" v="98" actId="26606"/>
          <ac:spMkLst>
            <pc:docMk/>
            <pc:sldMk cId="1088530998" sldId="281"/>
            <ac:spMk id="4" creationId="{41316162-D009-4AE0-A6A4-7B4E466ED6DD}"/>
          </ac:spMkLst>
        </pc:spChg>
        <pc:spChg chg="add del">
          <ac:chgData name="Sarah Gothard" userId="0e53f415fda5f162" providerId="LiveId" clId="{E82EE07E-CBF9-4080-9B37-C55C08FAF220}" dt="2021-11-12T13:57:45.651" v="98" actId="26606"/>
          <ac:spMkLst>
            <pc:docMk/>
            <pc:sldMk cId="1088530998" sldId="281"/>
            <ac:spMk id="11" creationId="{32BC26D8-82FB-445E-AA49-62A77D7C1EE0}"/>
          </ac:spMkLst>
        </pc:spChg>
        <pc:spChg chg="add del">
          <ac:chgData name="Sarah Gothard" userId="0e53f415fda5f162" providerId="LiveId" clId="{E82EE07E-CBF9-4080-9B37-C55C08FAF220}" dt="2021-11-12T13:57:45.651" v="98" actId="26606"/>
          <ac:spMkLst>
            <pc:docMk/>
            <pc:sldMk cId="1088530998" sldId="281"/>
            <ac:spMk id="13" creationId="{CB44330D-EA18-4254-AA95-EB49948539B8}"/>
          </ac:spMkLst>
        </pc:spChg>
        <pc:spChg chg="add">
          <ac:chgData name="Sarah Gothard" userId="0e53f415fda5f162" providerId="LiveId" clId="{E82EE07E-CBF9-4080-9B37-C55C08FAF220}" dt="2021-11-12T13:57:45.651" v="98" actId="26606"/>
          <ac:spMkLst>
            <pc:docMk/>
            <pc:sldMk cId="1088530998" sldId="281"/>
            <ac:spMk id="18" creationId="{32BC26D8-82FB-445E-AA49-62A77D7C1EE0}"/>
          </ac:spMkLst>
        </pc:spChg>
        <pc:spChg chg="add">
          <ac:chgData name="Sarah Gothard" userId="0e53f415fda5f162" providerId="LiveId" clId="{E82EE07E-CBF9-4080-9B37-C55C08FAF220}" dt="2021-11-12T13:57:45.651" v="98" actId="26606"/>
          <ac:spMkLst>
            <pc:docMk/>
            <pc:sldMk cId="1088530998" sldId="281"/>
            <ac:spMk id="20" creationId="{CB44330D-EA18-4254-AA95-EB49948539B8}"/>
          </ac:spMkLst>
        </pc:spChg>
        <pc:picChg chg="add del mod">
          <ac:chgData name="Sarah Gothard" userId="0e53f415fda5f162" providerId="LiveId" clId="{E82EE07E-CBF9-4080-9B37-C55C08FAF220}" dt="2021-11-12T13:57:43.675" v="96" actId="478"/>
          <ac:picMkLst>
            <pc:docMk/>
            <pc:sldMk cId="1088530998" sldId="281"/>
            <ac:picMk id="6" creationId="{F3EE51A4-0ECF-4B5C-84B7-F55CDF172007}"/>
          </ac:picMkLst>
        </pc:picChg>
        <pc:picChg chg="add mod">
          <ac:chgData name="Sarah Gothard" userId="0e53f415fda5f162" providerId="LiveId" clId="{E82EE07E-CBF9-4080-9B37-C55C08FAF220}" dt="2021-11-12T13:57:45.651" v="98" actId="26606"/>
          <ac:picMkLst>
            <pc:docMk/>
            <pc:sldMk cId="1088530998" sldId="281"/>
            <ac:picMk id="7" creationId="{36F189AE-2A2E-4C98-AC4F-DD0812B841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49099-B618-476C-98DD-06C67D715A71}" type="datetimeFigureOut">
              <a:rPr lang="en-US" smtClean="0"/>
              <a:t>5/9/2026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6ECBD-5459-49F3-9711-72178A248767}" type="slidenum">
              <a:rPr lang="en-US" smtClean="0"/>
              <a:t>‹#›</a:t>
            </a:fld>
            <a:endParaRPr lang="en-US"/>
          </a:p>
        </p:txBody>
      </p:sp>
    </p:spTree>
    <p:extLst>
      <p:ext uri="{BB962C8B-B14F-4D97-AF65-F5344CB8AC3E}">
        <p14:creationId xmlns:p14="http://schemas.microsoft.com/office/powerpoint/2010/main" val="235291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a:p>
            <a:endParaRPr lang="en-US" dirty="0"/>
          </a:p>
        </p:txBody>
      </p:sp>
      <p:sp>
        <p:nvSpPr>
          <p:cNvPr id="4" name="Slide Number Placeholder 3"/>
          <p:cNvSpPr>
            <a:spLocks noGrp="1"/>
          </p:cNvSpPr>
          <p:nvPr>
            <p:ph type="sldNum" sz="quarter" idx="5"/>
          </p:nvPr>
        </p:nvSpPr>
        <p:spPr/>
        <p:txBody>
          <a:bodyPr/>
          <a:lstStyle/>
          <a:p>
            <a:fld id="{9A66ECBD-5459-49F3-9711-72178A248767}" type="slidenum">
              <a:rPr lang="en-US" smtClean="0"/>
              <a:t>1</a:t>
            </a:fld>
            <a:endParaRPr lang="en-US"/>
          </a:p>
        </p:txBody>
      </p:sp>
    </p:spTree>
    <p:extLst>
      <p:ext uri="{BB962C8B-B14F-4D97-AF65-F5344CB8AC3E}">
        <p14:creationId xmlns:p14="http://schemas.microsoft.com/office/powerpoint/2010/main" val="7701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B1D6E-CE2D-4F48-B2EA-82A069278C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A78397-60A3-47F4-861C-6A42FE582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5FCF2-6E74-4499-B949-ED75184D12DE}"/>
              </a:ext>
            </a:extLst>
          </p:cNvPr>
          <p:cNvSpPr>
            <a:spLocks noGrp="1"/>
          </p:cNvSpPr>
          <p:nvPr>
            <p:ph type="dt" sz="half" idx="10"/>
          </p:nvPr>
        </p:nvSpPr>
        <p:spPr/>
        <p:txBody>
          <a:bodyPr/>
          <a:lstStyle/>
          <a:p>
            <a:fld id="{62DB5DAA-ED1B-4801-B6C6-90D5C0D0D1C0}" type="datetime1">
              <a:rPr lang="en-US" smtClean="0"/>
              <a:t>5/9/2026</a:t>
            </a:fld>
            <a:endParaRPr lang="en-US"/>
          </a:p>
        </p:txBody>
      </p:sp>
      <p:sp>
        <p:nvSpPr>
          <p:cNvPr id="5" name="Footer Placeholder 4">
            <a:extLst>
              <a:ext uri="{FF2B5EF4-FFF2-40B4-BE49-F238E27FC236}">
                <a16:creationId xmlns:a16="http://schemas.microsoft.com/office/drawing/2014/main" id="{E2FF8227-53D6-4E21-A382-4B5AFE6763B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6131191B-1FF3-4E79-B579-D24B17C8F7FF}"/>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99182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C1FA1-E807-4A7C-B3EA-C0BF1576A9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AB5FAF-94C1-4A1E-9257-7005E82584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83744-E5E4-4F3E-BA25-6D294793FA50}"/>
              </a:ext>
            </a:extLst>
          </p:cNvPr>
          <p:cNvSpPr>
            <a:spLocks noGrp="1"/>
          </p:cNvSpPr>
          <p:nvPr>
            <p:ph type="dt" sz="half" idx="10"/>
          </p:nvPr>
        </p:nvSpPr>
        <p:spPr/>
        <p:txBody>
          <a:bodyPr/>
          <a:lstStyle/>
          <a:p>
            <a:fld id="{D645C2D4-7603-492F-9E1A-8298680DB61C}" type="datetime1">
              <a:rPr lang="en-US" smtClean="0"/>
              <a:t>5/9/2026</a:t>
            </a:fld>
            <a:endParaRPr lang="en-US"/>
          </a:p>
        </p:txBody>
      </p:sp>
      <p:sp>
        <p:nvSpPr>
          <p:cNvPr id="5" name="Footer Placeholder 4">
            <a:extLst>
              <a:ext uri="{FF2B5EF4-FFF2-40B4-BE49-F238E27FC236}">
                <a16:creationId xmlns:a16="http://schemas.microsoft.com/office/drawing/2014/main" id="{218A97E1-F487-4A6E-9C0A-E5AAEB97D3B0}"/>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E76C810-92A3-4908-9386-DC38020CB04B}"/>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36789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17A2C1-3E61-400E-A783-9CDC63DAD4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4BC8AB-74A5-448B-A069-06B24D7641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C928C2-8032-46B7-ADCB-3E8FE2F05B67}"/>
              </a:ext>
            </a:extLst>
          </p:cNvPr>
          <p:cNvSpPr>
            <a:spLocks noGrp="1"/>
          </p:cNvSpPr>
          <p:nvPr>
            <p:ph type="dt" sz="half" idx="10"/>
          </p:nvPr>
        </p:nvSpPr>
        <p:spPr/>
        <p:txBody>
          <a:bodyPr/>
          <a:lstStyle/>
          <a:p>
            <a:fld id="{717855A2-2D11-4AFE-8E0F-C293F1A5D1E9}" type="datetime1">
              <a:rPr lang="en-US" smtClean="0"/>
              <a:t>5/9/2026</a:t>
            </a:fld>
            <a:endParaRPr lang="en-US"/>
          </a:p>
        </p:txBody>
      </p:sp>
      <p:sp>
        <p:nvSpPr>
          <p:cNvPr id="5" name="Footer Placeholder 4">
            <a:extLst>
              <a:ext uri="{FF2B5EF4-FFF2-40B4-BE49-F238E27FC236}">
                <a16:creationId xmlns:a16="http://schemas.microsoft.com/office/drawing/2014/main" id="{F104782B-CDE1-4446-81CF-E3E93507CAC8}"/>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DF2D1179-9B5D-44A3-8779-BAF92358F11C}"/>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4027764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C4491-BB8F-4C30-AAF5-13515302F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2321F-BB0C-4E81-BF6E-F7F07AF54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905437-4FAA-4861-B03F-319E5EF16615}"/>
              </a:ext>
            </a:extLst>
          </p:cNvPr>
          <p:cNvSpPr>
            <a:spLocks noGrp="1"/>
          </p:cNvSpPr>
          <p:nvPr>
            <p:ph type="dt" sz="half" idx="10"/>
          </p:nvPr>
        </p:nvSpPr>
        <p:spPr/>
        <p:txBody>
          <a:bodyPr/>
          <a:lstStyle/>
          <a:p>
            <a:fld id="{A8EC746E-F265-4065-B65A-05F6B7E4B5BB}" type="datetime1">
              <a:rPr lang="en-US" smtClean="0"/>
              <a:t>5/9/2026</a:t>
            </a:fld>
            <a:endParaRPr lang="en-US"/>
          </a:p>
        </p:txBody>
      </p:sp>
      <p:sp>
        <p:nvSpPr>
          <p:cNvPr id="5" name="Footer Placeholder 4">
            <a:extLst>
              <a:ext uri="{FF2B5EF4-FFF2-40B4-BE49-F238E27FC236}">
                <a16:creationId xmlns:a16="http://schemas.microsoft.com/office/drawing/2014/main" id="{C97D5D6B-E7EC-4A79-B6F8-C3D6BE724CEA}"/>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C873D603-3AF8-48AE-8C0B-0770F12D663D}"/>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030754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5C1DC-6FAF-4696-9A0D-A388429ED9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298C4-CE3D-4A22-A801-C765AD487E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721E45-3208-44E8-95C0-E5987FD4A1E1}"/>
              </a:ext>
            </a:extLst>
          </p:cNvPr>
          <p:cNvSpPr>
            <a:spLocks noGrp="1"/>
          </p:cNvSpPr>
          <p:nvPr>
            <p:ph type="dt" sz="half" idx="10"/>
          </p:nvPr>
        </p:nvSpPr>
        <p:spPr/>
        <p:txBody>
          <a:bodyPr/>
          <a:lstStyle/>
          <a:p>
            <a:fld id="{9664C46C-CC43-4E0E-B79B-13CAB9003F63}" type="datetime1">
              <a:rPr lang="en-US" smtClean="0"/>
              <a:t>5/9/2026</a:t>
            </a:fld>
            <a:endParaRPr lang="en-US"/>
          </a:p>
        </p:txBody>
      </p:sp>
      <p:sp>
        <p:nvSpPr>
          <p:cNvPr id="5" name="Footer Placeholder 4">
            <a:extLst>
              <a:ext uri="{FF2B5EF4-FFF2-40B4-BE49-F238E27FC236}">
                <a16:creationId xmlns:a16="http://schemas.microsoft.com/office/drawing/2014/main" id="{AE81C190-D459-4C75-9FD5-23AA6AE49C55}"/>
              </a:ext>
            </a:extLst>
          </p:cNvPr>
          <p:cNvSpPr>
            <a:spLocks noGrp="1"/>
          </p:cNvSpPr>
          <p:nvPr>
            <p:ph type="ftr" sz="quarter" idx="11"/>
          </p:nvPr>
        </p:nvSpPr>
        <p:spPr/>
        <p:txBody>
          <a:bodyPr/>
          <a:lstStyle/>
          <a:p>
            <a:r>
              <a:rPr lang="en-US"/>
              <a:t>Public Domain</a:t>
            </a:r>
          </a:p>
        </p:txBody>
      </p:sp>
      <p:sp>
        <p:nvSpPr>
          <p:cNvPr id="6" name="Slide Number Placeholder 5">
            <a:extLst>
              <a:ext uri="{FF2B5EF4-FFF2-40B4-BE49-F238E27FC236}">
                <a16:creationId xmlns:a16="http://schemas.microsoft.com/office/drawing/2014/main" id="{09872ED9-D7D3-4571-BF7D-DE4B4CE51C93}"/>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1119298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4934-11E0-4774-B7F6-425FC1CE3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20A23B-0A68-4830-A8C9-7D5A235CBC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1893EB-3F28-42EC-BF99-81AF56F361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34F3A7-C0E9-448A-A2B1-207F882BD54A}"/>
              </a:ext>
            </a:extLst>
          </p:cNvPr>
          <p:cNvSpPr>
            <a:spLocks noGrp="1"/>
          </p:cNvSpPr>
          <p:nvPr>
            <p:ph type="dt" sz="half" idx="10"/>
          </p:nvPr>
        </p:nvSpPr>
        <p:spPr/>
        <p:txBody>
          <a:bodyPr/>
          <a:lstStyle/>
          <a:p>
            <a:fld id="{FC576EDB-EE52-4918-9633-35AD5B4F78A3}" type="datetime1">
              <a:rPr lang="en-US" smtClean="0"/>
              <a:t>5/9/2026</a:t>
            </a:fld>
            <a:endParaRPr lang="en-US"/>
          </a:p>
        </p:txBody>
      </p:sp>
      <p:sp>
        <p:nvSpPr>
          <p:cNvPr id="6" name="Footer Placeholder 5">
            <a:extLst>
              <a:ext uri="{FF2B5EF4-FFF2-40B4-BE49-F238E27FC236}">
                <a16:creationId xmlns:a16="http://schemas.microsoft.com/office/drawing/2014/main" id="{729C2566-04BD-45B6-92C0-C204388D6E5A}"/>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9DEF020E-1B4F-4026-975C-AB430FE8AC7E}"/>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5414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CE96-D9C9-4656-AAA1-D799842972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19D760-EF65-4154-98AD-A89F7DF5FB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CBB4DA-BA79-4EF6-B8DD-0004F262B4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EB104-A0F9-4EB3-ACCE-60DBCA05A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DD5E4C-CF86-4596-8683-AAF82A2503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82CDC5-E009-43A3-8DD7-7A0FED9320EE}"/>
              </a:ext>
            </a:extLst>
          </p:cNvPr>
          <p:cNvSpPr>
            <a:spLocks noGrp="1"/>
          </p:cNvSpPr>
          <p:nvPr>
            <p:ph type="dt" sz="half" idx="10"/>
          </p:nvPr>
        </p:nvSpPr>
        <p:spPr/>
        <p:txBody>
          <a:bodyPr/>
          <a:lstStyle/>
          <a:p>
            <a:fld id="{68E87A27-1A35-4199-A554-E3D50CB2F6BE}" type="datetime1">
              <a:rPr lang="en-US" smtClean="0"/>
              <a:t>5/9/2026</a:t>
            </a:fld>
            <a:endParaRPr lang="en-US"/>
          </a:p>
        </p:txBody>
      </p:sp>
      <p:sp>
        <p:nvSpPr>
          <p:cNvPr id="8" name="Footer Placeholder 7">
            <a:extLst>
              <a:ext uri="{FF2B5EF4-FFF2-40B4-BE49-F238E27FC236}">
                <a16:creationId xmlns:a16="http://schemas.microsoft.com/office/drawing/2014/main" id="{135B6F51-FEBB-4217-9802-F1FCDB4B391E}"/>
              </a:ext>
            </a:extLst>
          </p:cNvPr>
          <p:cNvSpPr>
            <a:spLocks noGrp="1"/>
          </p:cNvSpPr>
          <p:nvPr>
            <p:ph type="ftr" sz="quarter" idx="11"/>
          </p:nvPr>
        </p:nvSpPr>
        <p:spPr/>
        <p:txBody>
          <a:bodyPr/>
          <a:lstStyle/>
          <a:p>
            <a:r>
              <a:rPr lang="en-US"/>
              <a:t>Public Domain</a:t>
            </a:r>
          </a:p>
        </p:txBody>
      </p:sp>
      <p:sp>
        <p:nvSpPr>
          <p:cNvPr id="9" name="Slide Number Placeholder 8">
            <a:extLst>
              <a:ext uri="{FF2B5EF4-FFF2-40B4-BE49-F238E27FC236}">
                <a16:creationId xmlns:a16="http://schemas.microsoft.com/office/drawing/2014/main" id="{31F68EA2-56CF-47BE-81B4-2920BFEE7F5C}"/>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25508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F2E4A-1213-4C34-9736-F79774D4C4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6BA252-6FB3-41B1-B046-4354378CB011}"/>
              </a:ext>
            </a:extLst>
          </p:cNvPr>
          <p:cNvSpPr>
            <a:spLocks noGrp="1"/>
          </p:cNvSpPr>
          <p:nvPr>
            <p:ph type="dt" sz="half" idx="10"/>
          </p:nvPr>
        </p:nvSpPr>
        <p:spPr/>
        <p:txBody>
          <a:bodyPr/>
          <a:lstStyle/>
          <a:p>
            <a:fld id="{C8C1B516-6704-4A71-9E3C-5801BB3EB88B}" type="datetime1">
              <a:rPr lang="en-US" smtClean="0"/>
              <a:t>5/9/2026</a:t>
            </a:fld>
            <a:endParaRPr lang="en-US"/>
          </a:p>
        </p:txBody>
      </p:sp>
      <p:sp>
        <p:nvSpPr>
          <p:cNvPr id="4" name="Footer Placeholder 3">
            <a:extLst>
              <a:ext uri="{FF2B5EF4-FFF2-40B4-BE49-F238E27FC236}">
                <a16:creationId xmlns:a16="http://schemas.microsoft.com/office/drawing/2014/main" id="{D0B70FE0-466A-41A7-8F58-C90DA2817998}"/>
              </a:ext>
            </a:extLst>
          </p:cNvPr>
          <p:cNvSpPr>
            <a:spLocks noGrp="1"/>
          </p:cNvSpPr>
          <p:nvPr>
            <p:ph type="ftr" sz="quarter" idx="11"/>
          </p:nvPr>
        </p:nvSpPr>
        <p:spPr/>
        <p:txBody>
          <a:bodyPr/>
          <a:lstStyle/>
          <a:p>
            <a:r>
              <a:rPr lang="en-US"/>
              <a:t>Public Domain</a:t>
            </a:r>
          </a:p>
        </p:txBody>
      </p:sp>
      <p:sp>
        <p:nvSpPr>
          <p:cNvPr id="5" name="Slide Number Placeholder 4">
            <a:extLst>
              <a:ext uri="{FF2B5EF4-FFF2-40B4-BE49-F238E27FC236}">
                <a16:creationId xmlns:a16="http://schemas.microsoft.com/office/drawing/2014/main" id="{3E0360E7-4E0B-4B47-AA99-3EF07FD98817}"/>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531873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AC8D77-2E5F-46AC-A077-BEBC84F25469}"/>
              </a:ext>
            </a:extLst>
          </p:cNvPr>
          <p:cNvSpPr>
            <a:spLocks noGrp="1"/>
          </p:cNvSpPr>
          <p:nvPr>
            <p:ph type="dt" sz="half" idx="10"/>
          </p:nvPr>
        </p:nvSpPr>
        <p:spPr/>
        <p:txBody>
          <a:bodyPr/>
          <a:lstStyle/>
          <a:p>
            <a:fld id="{704D8C36-E5C9-4B6E-9F25-AA742E670606}" type="datetime1">
              <a:rPr lang="en-US" smtClean="0"/>
              <a:t>5/9/2026</a:t>
            </a:fld>
            <a:endParaRPr lang="en-US"/>
          </a:p>
        </p:txBody>
      </p:sp>
      <p:sp>
        <p:nvSpPr>
          <p:cNvPr id="3" name="Footer Placeholder 2">
            <a:extLst>
              <a:ext uri="{FF2B5EF4-FFF2-40B4-BE49-F238E27FC236}">
                <a16:creationId xmlns:a16="http://schemas.microsoft.com/office/drawing/2014/main" id="{BC57ADD9-2F42-4318-B84D-F7F9E6387E33}"/>
              </a:ext>
            </a:extLst>
          </p:cNvPr>
          <p:cNvSpPr>
            <a:spLocks noGrp="1"/>
          </p:cNvSpPr>
          <p:nvPr>
            <p:ph type="ftr" sz="quarter" idx="11"/>
          </p:nvPr>
        </p:nvSpPr>
        <p:spPr/>
        <p:txBody>
          <a:bodyPr/>
          <a:lstStyle/>
          <a:p>
            <a:r>
              <a:rPr lang="en-US"/>
              <a:t>Public Domain</a:t>
            </a:r>
          </a:p>
        </p:txBody>
      </p:sp>
      <p:sp>
        <p:nvSpPr>
          <p:cNvPr id="4" name="Slide Number Placeholder 3">
            <a:extLst>
              <a:ext uri="{FF2B5EF4-FFF2-40B4-BE49-F238E27FC236}">
                <a16:creationId xmlns:a16="http://schemas.microsoft.com/office/drawing/2014/main" id="{0C295A67-6BEB-4EF0-AD4A-4156B808DA82}"/>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8389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CE64-3F03-4FF8-AB07-6F60718FB3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0A0D1-0AD1-4560-BAC3-BF10F2751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7B5ABB-772A-49FD-AB39-DAA83BE05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CFF3D8-E698-4151-8151-A20E9897444C}"/>
              </a:ext>
            </a:extLst>
          </p:cNvPr>
          <p:cNvSpPr>
            <a:spLocks noGrp="1"/>
          </p:cNvSpPr>
          <p:nvPr>
            <p:ph type="dt" sz="half" idx="10"/>
          </p:nvPr>
        </p:nvSpPr>
        <p:spPr/>
        <p:txBody>
          <a:bodyPr/>
          <a:lstStyle/>
          <a:p>
            <a:fld id="{ECD7EB29-0D51-4899-9BE4-C041332C0282}" type="datetime1">
              <a:rPr lang="en-US" smtClean="0"/>
              <a:t>5/9/2026</a:t>
            </a:fld>
            <a:endParaRPr lang="en-US"/>
          </a:p>
        </p:txBody>
      </p:sp>
      <p:sp>
        <p:nvSpPr>
          <p:cNvPr id="6" name="Footer Placeholder 5">
            <a:extLst>
              <a:ext uri="{FF2B5EF4-FFF2-40B4-BE49-F238E27FC236}">
                <a16:creationId xmlns:a16="http://schemas.microsoft.com/office/drawing/2014/main" id="{865C5909-900A-436F-A5D3-9A687CDEE9A1}"/>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422B53A3-69E5-4C13-AAA8-BF8DA639F6BF}"/>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17528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64AAA-8490-4AC9-90DB-EE1287F5F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C3FCDA-038E-4C17-BB7D-8B1F2A66F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17F25E-CD48-4DB4-B2BF-07305C5FC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7C2423-2CEA-4B52-8A6A-AFAA6D5C8704}"/>
              </a:ext>
            </a:extLst>
          </p:cNvPr>
          <p:cNvSpPr>
            <a:spLocks noGrp="1"/>
          </p:cNvSpPr>
          <p:nvPr>
            <p:ph type="dt" sz="half" idx="10"/>
          </p:nvPr>
        </p:nvSpPr>
        <p:spPr/>
        <p:txBody>
          <a:bodyPr/>
          <a:lstStyle/>
          <a:p>
            <a:fld id="{1AC051CD-DB86-4CBB-976D-EDC9FEA7673D}" type="datetime1">
              <a:rPr lang="en-US" smtClean="0"/>
              <a:t>5/9/2026</a:t>
            </a:fld>
            <a:endParaRPr lang="en-US"/>
          </a:p>
        </p:txBody>
      </p:sp>
      <p:sp>
        <p:nvSpPr>
          <p:cNvPr id="6" name="Footer Placeholder 5">
            <a:extLst>
              <a:ext uri="{FF2B5EF4-FFF2-40B4-BE49-F238E27FC236}">
                <a16:creationId xmlns:a16="http://schemas.microsoft.com/office/drawing/2014/main" id="{68386DF3-F2DB-4CAA-A62B-168CB69AE4AE}"/>
              </a:ext>
            </a:extLst>
          </p:cNvPr>
          <p:cNvSpPr>
            <a:spLocks noGrp="1"/>
          </p:cNvSpPr>
          <p:nvPr>
            <p:ph type="ftr" sz="quarter" idx="11"/>
          </p:nvPr>
        </p:nvSpPr>
        <p:spPr/>
        <p:txBody>
          <a:bodyPr/>
          <a:lstStyle/>
          <a:p>
            <a:r>
              <a:rPr lang="en-US"/>
              <a:t>Public Domain</a:t>
            </a:r>
          </a:p>
        </p:txBody>
      </p:sp>
      <p:sp>
        <p:nvSpPr>
          <p:cNvPr id="7" name="Slide Number Placeholder 6">
            <a:extLst>
              <a:ext uri="{FF2B5EF4-FFF2-40B4-BE49-F238E27FC236}">
                <a16:creationId xmlns:a16="http://schemas.microsoft.com/office/drawing/2014/main" id="{A7259C72-0037-4255-B994-3BD56387F410}"/>
              </a:ext>
            </a:extLst>
          </p:cNvPr>
          <p:cNvSpPr>
            <a:spLocks noGrp="1"/>
          </p:cNvSpPr>
          <p:nvPr>
            <p:ph type="sldNum" sz="quarter" idx="12"/>
          </p:nvPr>
        </p:nvSpPr>
        <p:spPr/>
        <p:txBody>
          <a:bodyPr/>
          <a:lstStyle/>
          <a:p>
            <a:fld id="{75CE75F5-DBA7-402E-BA1E-260491ADC3E1}" type="slidenum">
              <a:rPr lang="en-US" smtClean="0"/>
              <a:t>‹#›</a:t>
            </a:fld>
            <a:endParaRPr lang="en-US"/>
          </a:p>
        </p:txBody>
      </p:sp>
    </p:spTree>
    <p:extLst>
      <p:ext uri="{BB962C8B-B14F-4D97-AF65-F5344CB8AC3E}">
        <p14:creationId xmlns:p14="http://schemas.microsoft.com/office/powerpoint/2010/main" val="386098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EE38F4-98C2-4989-B95C-B473D4ADCB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540DA1-59FD-4DCA-9BA8-A7B9C399D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381E0-DDF7-45AD-90C7-51B77A53B8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C8F285-6A00-4DB5-9E9C-C0B99DCCC3EE}" type="datetime1">
              <a:rPr lang="en-US" smtClean="0"/>
              <a:t>5/9/2026</a:t>
            </a:fld>
            <a:endParaRPr lang="en-US"/>
          </a:p>
        </p:txBody>
      </p:sp>
      <p:sp>
        <p:nvSpPr>
          <p:cNvPr id="5" name="Footer Placeholder 4">
            <a:extLst>
              <a:ext uri="{FF2B5EF4-FFF2-40B4-BE49-F238E27FC236}">
                <a16:creationId xmlns:a16="http://schemas.microsoft.com/office/drawing/2014/main" id="{C88CD5FF-7CE9-4AE2-913F-0E4B8AC2957E}"/>
              </a:ext>
            </a:extLst>
          </p:cNvPr>
          <p:cNvSpPr>
            <a:spLocks noGrp="1"/>
          </p:cNvSpPr>
          <p:nvPr>
            <p:ph type="ftr" sz="quarter" idx="3"/>
          </p:nvPr>
        </p:nvSpPr>
        <p:spPr>
          <a:xfrm>
            <a:off x="635000" y="6603999"/>
            <a:ext cx="10795000" cy="3810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Public Domain</a:t>
            </a:r>
          </a:p>
        </p:txBody>
      </p:sp>
      <p:sp>
        <p:nvSpPr>
          <p:cNvPr id="6" name="Slide Number Placeholder 5">
            <a:extLst>
              <a:ext uri="{FF2B5EF4-FFF2-40B4-BE49-F238E27FC236}">
                <a16:creationId xmlns:a16="http://schemas.microsoft.com/office/drawing/2014/main" id="{3C43F142-7A53-45D1-876E-644E2A18B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E75F5-DBA7-402E-BA1E-260491ADC3E1}" type="slidenum">
              <a:rPr lang="en-US" smtClean="0"/>
              <a:t>‹#›</a:t>
            </a:fld>
            <a:endParaRPr lang="en-US"/>
          </a:p>
        </p:txBody>
      </p:sp>
    </p:spTree>
    <p:extLst>
      <p:ext uri="{BB962C8B-B14F-4D97-AF65-F5344CB8AC3E}">
        <p14:creationId xmlns:p14="http://schemas.microsoft.com/office/powerpoint/2010/main" val="946917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B9EE853-79E8-4548-B7E3-1647DD40572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Public Domain</a:t>
            </a:r>
          </a:p>
        </p:txBody>
      </p:sp>
      <p:pic>
        <p:nvPicPr>
          <p:cNvPr id="3" name="Picture 2">
            <a:extLst>
              <a:ext uri="{FF2B5EF4-FFF2-40B4-BE49-F238E27FC236}">
                <a16:creationId xmlns:a16="http://schemas.microsoft.com/office/drawing/2014/main" id="{9B7FC420-25F1-19FA-DF95-20BB7F21E6D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952500" y="2683193"/>
            <a:ext cx="10287000" cy="1491614"/>
          </a:xfrm>
          <a:prstGeom prst="rect">
            <a:avLst/>
          </a:prstGeom>
        </p:spPr>
      </p:pic>
    </p:spTree>
    <p:extLst>
      <p:ext uri="{BB962C8B-B14F-4D97-AF65-F5344CB8AC3E}">
        <p14:creationId xmlns:p14="http://schemas.microsoft.com/office/powerpoint/2010/main" val="80678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E0C9EB-150A-2880-9D6D-48E9FA9065E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AB8F823D-8AB9-6B1A-A4A1-20660EBC5587}"/>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330475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290783-6867-52A1-E31D-EA72BEC2C7F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082CDE1A-9D02-C76D-888B-65EDCF9CAE2B}"/>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45665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02B68-F341-AC88-46E3-5C715080A00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7809429-EB1E-F386-F31B-297AE416BA7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5">
            <a:extLst>
              <a:ext uri="{FF2B5EF4-FFF2-40B4-BE49-F238E27FC236}">
                <a16:creationId xmlns:a16="http://schemas.microsoft.com/office/drawing/2014/main" id="{408F160D-365F-EDFC-7B3C-2C231AC41656}"/>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471192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55C09-13C9-47EB-214B-12B4406EDB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C9A7BA-3F3C-50B3-977C-C365C7387BE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9E5C7D20-29F0-1046-EEDC-0C641AB118C3}"/>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214738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488C6B-D291-C555-9DC4-5F6F74A7744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AEFD5648-BD4F-F06B-A952-1F33D91BAE4B}"/>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79701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649748-DE6C-827F-A4A2-DFBE5B0D267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53463B35-3E83-AB5E-A046-F8721E8C4E01}"/>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411400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8E217-C197-C730-9306-5E04603F9F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2B2945-F23D-E8F8-BA3B-217C4895D19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5">
            <a:extLst>
              <a:ext uri="{FF2B5EF4-FFF2-40B4-BE49-F238E27FC236}">
                <a16:creationId xmlns:a16="http://schemas.microsoft.com/office/drawing/2014/main" id="{E32796AD-8C7A-40A8-CEC4-7DE33A736925}"/>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984766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0CA32-EFA7-1CF1-D605-8380DA14B0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10B1DEF-0640-DA40-4B51-85FC08C685D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BBD45DED-0CE1-0C16-01CA-3D797B0F79F6}"/>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396724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3A3A78-805C-46D1-1513-34F11DB6869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33743AE8-E77B-B691-DA00-88332EADA95A}"/>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446273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2B30A3-B658-9E61-031B-E5FEEA0E688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AB685DB9-7DC5-9F9A-ACFC-B3E962C8401B}"/>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08853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E596E-BA3F-5091-F063-A2ADFA288BD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4A0927D4-5D35-A29D-0901-B4A45900988F}"/>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84370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A5193-14A0-CEA2-B1CC-957063F4F7C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DE557D-A763-A57D-3206-5050E40B740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5">
            <a:extLst>
              <a:ext uri="{FF2B5EF4-FFF2-40B4-BE49-F238E27FC236}">
                <a16:creationId xmlns:a16="http://schemas.microsoft.com/office/drawing/2014/main" id="{AB842E84-7302-0342-21CA-EA3AADEE58BB}"/>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3099233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8EDAC-D748-5F16-9882-EECAD6B8A6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23AEFE-1C9F-3A3E-8631-62A90B98CD7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EAE30997-8A3B-BC99-8C98-7EF8EA25375C}"/>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4058809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3D64E9-3965-F1DB-5AA5-ABB9481F77B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58127514-639A-CD48-5160-B604C2B2D034}"/>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3753837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FD27D4-9AB9-BCEF-30FE-84F366DFCD7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ooter Placeholder 7">
            <a:extLst>
              <a:ext uri="{FF2B5EF4-FFF2-40B4-BE49-F238E27FC236}">
                <a16:creationId xmlns:a16="http://schemas.microsoft.com/office/drawing/2014/main" id="{13F7D9DB-0470-9CF3-FE81-DBBA095530C5}"/>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425781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107E90-36DC-7987-A7B0-25259E7A82E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Footer Placeholder 9">
            <a:extLst>
              <a:ext uri="{FF2B5EF4-FFF2-40B4-BE49-F238E27FC236}">
                <a16:creationId xmlns:a16="http://schemas.microsoft.com/office/drawing/2014/main" id="{CE67072E-4590-DBEB-75AD-4FDAAC85B626}"/>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809023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C297E0-1AA4-A7C9-F3BF-4AAF0A6A8AF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Footer Placeholder 4">
            <a:extLst>
              <a:ext uri="{FF2B5EF4-FFF2-40B4-BE49-F238E27FC236}">
                <a16:creationId xmlns:a16="http://schemas.microsoft.com/office/drawing/2014/main" id="{B746AB1E-E6CB-4F02-B2F5-FF3A2C029DF4}"/>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08767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E904AB-27A9-76D0-6AAF-1FC00188880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Footer Placeholder 7">
            <a:extLst>
              <a:ext uri="{FF2B5EF4-FFF2-40B4-BE49-F238E27FC236}">
                <a16:creationId xmlns:a16="http://schemas.microsoft.com/office/drawing/2014/main" id="{AD9D4A73-A4F9-DA5B-20EF-B4786A232B73}"/>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266231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7F878-E79D-8765-737D-3656987E7A1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79054C1-72FC-1E0F-EA57-51A41BDE246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Footer Placeholder 5">
            <a:extLst>
              <a:ext uri="{FF2B5EF4-FFF2-40B4-BE49-F238E27FC236}">
                <a16:creationId xmlns:a16="http://schemas.microsoft.com/office/drawing/2014/main" id="{4F5C32D4-60B6-A381-536B-D6B59C1F4551}"/>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764197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78CBE-EA08-7108-AEA2-F3123D38E7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644EAA8-2299-B58D-05BE-B2923EC3184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Footer Placeholder 3">
            <a:extLst>
              <a:ext uri="{FF2B5EF4-FFF2-40B4-BE49-F238E27FC236}">
                <a16:creationId xmlns:a16="http://schemas.microsoft.com/office/drawing/2014/main" id="{21EA7FF4-B8FD-DFA3-15B3-078A041227F3}"/>
              </a:ext>
            </a:extLst>
          </p:cNvPr>
          <p:cNvSpPr>
            <a:spLocks noGrp="1"/>
          </p:cNvSpPr>
          <p:nvPr>
            <p:ph type="ftr" sz="quarter" idx="11"/>
          </p:nvPr>
        </p:nvSpPr>
        <p:spPr/>
        <p:txBody>
          <a:bodyPr/>
          <a:lstStyle/>
          <a:p>
            <a:r>
              <a:rPr lang="en-US"/>
              <a:t>Public Domain</a:t>
            </a:r>
          </a:p>
        </p:txBody>
      </p:sp>
    </p:spTree>
    <p:extLst>
      <p:ext uri="{BB962C8B-B14F-4D97-AF65-F5344CB8AC3E}">
        <p14:creationId xmlns:p14="http://schemas.microsoft.com/office/powerpoint/2010/main" val="166077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85</Words>
  <Application>Microsoft Office PowerPoint</Application>
  <PresentationFormat>Widescreen</PresentationFormat>
  <Paragraphs>23</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Gothard, Sarah</cp:lastModifiedBy>
  <cp:revision>5</cp:revision>
  <dcterms:created xsi:type="dcterms:W3CDTF">2021-03-05T00:09:04Z</dcterms:created>
  <dcterms:modified xsi:type="dcterms:W3CDTF">2026-05-09T21:18:03Z</dcterms:modified>
</cp:coreProperties>
</file>