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notesMasterIdLst>
    <p:notesMasterId r:id="rId19"/>
  </p:notesMasterIdLst>
  <p:handoutMasterIdLst>
    <p:handoutMasterId r:id="rId20"/>
  </p:handoutMasterIdLst>
  <p:sldIdLst>
    <p:sldId id="256" r:id="rId2"/>
    <p:sldId id="278" r:id="rId3"/>
    <p:sldId id="279" r:id="rId4"/>
    <p:sldId id="280" r:id="rId5"/>
    <p:sldId id="281" r:id="rId6"/>
    <p:sldId id="288" r:id="rId7"/>
    <p:sldId id="289" r:id="rId8"/>
    <p:sldId id="282" r:id="rId9"/>
    <p:sldId id="283" r:id="rId10"/>
    <p:sldId id="290" r:id="rId11"/>
    <p:sldId id="291" r:id="rId12"/>
    <p:sldId id="284" r:id="rId13"/>
    <p:sldId id="285" r:id="rId14"/>
    <p:sldId id="292" r:id="rId15"/>
    <p:sldId id="293" r:id="rId16"/>
    <p:sldId id="286" r:id="rId17"/>
    <p:sldId id="287"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21E4AEA4-8DFA-4A89-87EB-49C32662AFE0}">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002" autoAdjust="0"/>
    <p:restoredTop sz="91160" autoAdjust="0"/>
  </p:normalViewPr>
  <p:slideViewPr>
    <p:cSldViewPr snapToGrid="0" showGuides="1">
      <p:cViewPr varScale="1">
        <p:scale>
          <a:sx n="64" d="100"/>
          <a:sy n="64" d="100"/>
        </p:scale>
        <p:origin x="56" y="120"/>
      </p:cViewPr>
      <p:guideLst>
        <p:guide orient="horz" pos="2160"/>
        <p:guide pos="3840"/>
      </p:guideLst>
    </p:cSldViewPr>
  </p:slideViewPr>
  <p:notesTextViewPr>
    <p:cViewPr>
      <p:scale>
        <a:sx n="1" d="1"/>
        <a:sy n="1" d="1"/>
      </p:scale>
      <p:origin x="0" y="0"/>
    </p:cViewPr>
  </p:notesTextViewPr>
  <p:notesViewPr>
    <p:cSldViewPr snapToGrid="0" showGuides="1">
      <p:cViewPr varScale="1">
        <p:scale>
          <a:sx n="76" d="100"/>
          <a:sy n="76" d="100"/>
        </p:scale>
        <p:origin x="1710"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6D91178-905E-4181-A080-73FBE2A7F10F}" type="datetimeFigureOut">
              <a:rPr lang="en-US" smtClean="0"/>
              <a:t>3/4/2023</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EDC0C31-3BFD-43A2-B8EE-356E8F332F68}" type="slidenum">
              <a:rPr lang="en-US" smtClean="0"/>
              <a:t>‹#›</a:t>
            </a:fld>
            <a:endParaRPr lang="en-US"/>
          </a:p>
        </p:txBody>
      </p:sp>
    </p:spTree>
    <p:extLst>
      <p:ext uri="{BB962C8B-B14F-4D97-AF65-F5344CB8AC3E}">
        <p14:creationId xmlns:p14="http://schemas.microsoft.com/office/powerpoint/2010/main" val="1872655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649B93-516E-447E-9C4C-C287614C6398}" type="datetimeFigureOut">
              <a:rPr lang="en-US" smtClean="0"/>
              <a:t>3/4/2023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7908AF-65BE-457F-9D87-289A548E61FF}" type="slidenum">
              <a:rPr lang="en-US" smtClean="0"/>
              <a:t>‹#›</a:t>
            </a:fld>
            <a:endParaRPr lang="en-US"/>
          </a:p>
        </p:txBody>
      </p:sp>
    </p:spTree>
    <p:extLst>
      <p:ext uri="{BB962C8B-B14F-4D97-AF65-F5344CB8AC3E}">
        <p14:creationId xmlns:p14="http://schemas.microsoft.com/office/powerpoint/2010/main" val="3372320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p:txBody>
      </p:sp>
      <p:sp>
        <p:nvSpPr>
          <p:cNvPr id="4" name="Slide Number Placeholder 3"/>
          <p:cNvSpPr>
            <a:spLocks noGrp="1"/>
          </p:cNvSpPr>
          <p:nvPr>
            <p:ph type="sldNum" sz="quarter" idx="10"/>
          </p:nvPr>
        </p:nvSpPr>
        <p:spPr/>
        <p:txBody>
          <a:bodyPr/>
          <a:lstStyle/>
          <a:p>
            <a:fld id="{887908AF-65BE-457F-9D87-289A548E61FF}" type="slidenum">
              <a:rPr lang="en-US" smtClean="0"/>
              <a:t>1</a:t>
            </a:fld>
            <a:endParaRPr lang="en-US"/>
          </a:p>
        </p:txBody>
      </p:sp>
    </p:spTree>
    <p:extLst>
      <p:ext uri="{BB962C8B-B14F-4D97-AF65-F5344CB8AC3E}">
        <p14:creationId xmlns:p14="http://schemas.microsoft.com/office/powerpoint/2010/main" val="2532622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10F729D-6C9F-49F3-BE02-6CFA87704072}" type="datetime1">
              <a:rPr lang="en-US" smtClean="0"/>
              <a:t>3/4/2023</a:t>
            </a:fld>
            <a:endParaRPr lang="en-US" dirty="0"/>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359128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1F2B08A-5A69-45E0-A1B3-C9D48D843CC4}" type="datetime1">
              <a:rPr lang="en-US" smtClean="0"/>
              <a:t>3/4/2023</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8296233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05DEA2E-BA8D-4C71-B291-C7445DAB1CCC}" type="datetime1">
              <a:rPr lang="en-US" smtClean="0"/>
              <a:t>3/4/2023</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0426251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B271DA-BE8F-41A9-A57B-957188FF5913}" type="datetime1">
              <a:rPr lang="en-US" smtClean="0"/>
              <a:t>3/4/2023</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6503584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D4C632B-6DCE-4E36-8CA5-C060D5267CD9}" type="datetime1">
              <a:rPr lang="en-US" smtClean="0"/>
              <a:t>3/4/2023</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0694203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BA98862-0EA2-4B05-BFE8-8BCF27AE6D3F}" type="datetime1">
              <a:rPr lang="en-US" smtClean="0"/>
              <a:t>3/4/2023</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286814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F9C82A8-9B10-4138-A50D-0B785A89BAF9}" type="datetime1">
              <a:rPr lang="en-US" smtClean="0"/>
              <a:t>3/4/2023</a:t>
            </a:fld>
            <a:endParaRPr lang="en-US"/>
          </a:p>
        </p:txBody>
      </p:sp>
      <p:sp>
        <p:nvSpPr>
          <p:cNvPr id="8" name="Footer Placeholder 7"/>
          <p:cNvSpPr>
            <a:spLocks noGrp="1"/>
          </p:cNvSpPr>
          <p:nvPr>
            <p:ph type="ftr" sz="quarter" idx="11"/>
          </p:nvPr>
        </p:nvSpPr>
        <p:spPr/>
        <p:txBody>
          <a:bodyPr/>
          <a:lstStyle/>
          <a:p>
            <a:r>
              <a:rPr lang="en-US"/>
              <a:t>Public Domain</a:t>
            </a:r>
            <a:endParaRPr lang="en-US" dirty="0"/>
          </a:p>
        </p:txBody>
      </p:sp>
      <p:sp>
        <p:nvSpPr>
          <p:cNvPr id="9" name="Slide Number Placeholder 8"/>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5979262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F1CEE72-9938-4344-AA4D-2AEFC65B9676}" type="datetime1">
              <a:rPr lang="en-US" smtClean="0"/>
              <a:t>3/4/2023</a:t>
            </a:fld>
            <a:endParaRPr lang="en-US"/>
          </a:p>
        </p:txBody>
      </p:sp>
      <p:sp>
        <p:nvSpPr>
          <p:cNvPr id="4" name="Footer Placeholder 3"/>
          <p:cNvSpPr>
            <a:spLocks noGrp="1"/>
          </p:cNvSpPr>
          <p:nvPr>
            <p:ph type="ftr" sz="quarter" idx="11"/>
          </p:nvPr>
        </p:nvSpPr>
        <p:spPr/>
        <p:txBody>
          <a:bodyPr/>
          <a:lstStyle/>
          <a:p>
            <a:r>
              <a:rPr lang="en-US"/>
              <a:t>Public Domain</a:t>
            </a:r>
            <a:endParaRPr lang="en-US" dirty="0"/>
          </a:p>
        </p:txBody>
      </p:sp>
      <p:sp>
        <p:nvSpPr>
          <p:cNvPr id="5" name="Slide Number Placeholder 4"/>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564702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D7CD62-C762-410B-B221-6FB2056202D7}" type="datetime1">
              <a:rPr lang="en-US" smtClean="0"/>
              <a:t>3/4/2023</a:t>
            </a:fld>
            <a:endParaRPr lang="en-US"/>
          </a:p>
        </p:txBody>
      </p:sp>
      <p:sp>
        <p:nvSpPr>
          <p:cNvPr id="3" name="Footer Placeholder 2"/>
          <p:cNvSpPr>
            <a:spLocks noGrp="1"/>
          </p:cNvSpPr>
          <p:nvPr>
            <p:ph type="ftr" sz="quarter" idx="11"/>
          </p:nvPr>
        </p:nvSpPr>
        <p:spPr/>
        <p:txBody>
          <a:bodyPr/>
          <a:lstStyle/>
          <a:p>
            <a:r>
              <a:rPr lang="en-US"/>
              <a:t>Public Domain</a:t>
            </a:r>
            <a:endParaRPr lang="en-US" dirty="0"/>
          </a:p>
        </p:txBody>
      </p:sp>
      <p:sp>
        <p:nvSpPr>
          <p:cNvPr id="4" name="Slide Number Placeholder 3"/>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2411850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88617FA-E2C3-4352-B7E3-2346BC0F325C}" type="datetime1">
              <a:rPr lang="en-US" smtClean="0"/>
              <a:t>3/4/2023</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144787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5F40821-5BF9-4EBD-907B-86E5A2FE7284}" type="datetime1">
              <a:rPr lang="en-US" smtClean="0"/>
              <a:t>3/4/2023</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42892900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178A31-8164-47CC-A621-41A18C4993A3}" type="datetime1">
              <a:rPr lang="en-US" smtClean="0"/>
              <a:t>3/4/2023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068D91-5085-43EA-8734-9AB23AC0958B}" type="slidenum">
              <a:rPr lang="en-US" smtClean="0"/>
              <a:pPr/>
              <a:t>‹#›</a:t>
            </a:fld>
            <a:endParaRPr lang="en-US"/>
          </a:p>
        </p:txBody>
      </p:sp>
    </p:spTree>
    <p:extLst>
      <p:ext uri="{BB962C8B-B14F-4D97-AF65-F5344CB8AC3E}">
        <p14:creationId xmlns:p14="http://schemas.microsoft.com/office/powerpoint/2010/main" val="1047085550"/>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0" name="Rectangle 189">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2" name="Rectangle 191">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Footer Placeholder 3">
            <a:extLst>
              <a:ext uri="{FF2B5EF4-FFF2-40B4-BE49-F238E27FC236}">
                <a16:creationId xmlns:a16="http://schemas.microsoft.com/office/drawing/2014/main" id="{FD60A99A-3D3E-41F4-8FB2-F58BC94B156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endParaRPr lang="en-US" kern="1200" dirty="0">
              <a:solidFill>
                <a:srgbClr val="FFFFFF"/>
              </a:solidFill>
              <a:latin typeface="+mn-lt"/>
              <a:ea typeface="+mn-ea"/>
              <a:cs typeface="+mn-cs"/>
            </a:endParaRPr>
          </a:p>
        </p:txBody>
      </p:sp>
      <p:pic>
        <p:nvPicPr>
          <p:cNvPr id="2" name="Picture 1">
            <a:extLst>
              <a:ext uri="{FF2B5EF4-FFF2-40B4-BE49-F238E27FC236}">
                <a16:creationId xmlns:a16="http://schemas.microsoft.com/office/drawing/2014/main" id="{A1F011FA-EC5C-C3F7-93D7-1AA654A96D96}"/>
              </a:ext>
            </a:extLst>
          </p:cNvPr>
          <p:cNvPicPr>
            <a:picLocks noChangeAspect="1"/>
          </p:cNvPicPr>
          <p:nvPr/>
        </p:nvPicPr>
        <p:blipFill>
          <a:blip r:embed="rId3"/>
          <a:stretch>
            <a:fillRect/>
          </a:stretch>
        </p:blipFill>
        <p:spPr>
          <a:xfrm>
            <a:off x="643467" y="2611120"/>
            <a:ext cx="10905066" cy="1635760"/>
          </a:xfrm>
          <a:prstGeom prst="rect">
            <a:avLst/>
          </a:prstGeom>
        </p:spPr>
      </p:pic>
    </p:spTree>
    <p:extLst>
      <p:ext uri="{BB962C8B-B14F-4D97-AF65-F5344CB8AC3E}">
        <p14:creationId xmlns:p14="http://schemas.microsoft.com/office/powerpoint/2010/main" val="29104339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E8D7A405-26DF-443A-46D8-330D6BD31A23}"/>
              </a:ext>
            </a:extLst>
          </p:cNvPr>
          <p:cNvPicPr>
            <a:picLocks noGrp="1" noChangeAspect="1"/>
          </p:cNvPicPr>
          <p:nvPr>
            <p:ph idx="1"/>
          </p:nvPr>
        </p:nvPicPr>
        <p:blipFill>
          <a:blip r:embed="rId2"/>
          <a:stretch>
            <a:fillRect/>
          </a:stretch>
        </p:blipFill>
        <p:spPr>
          <a:xfrm>
            <a:off x="889397" y="643467"/>
            <a:ext cx="10413205" cy="5571066"/>
          </a:xfrm>
          <a:prstGeom prst="rect">
            <a:avLst/>
          </a:prstGeom>
        </p:spPr>
      </p:pic>
      <p:sp>
        <p:nvSpPr>
          <p:cNvPr id="4" name="Footer Placeholder 3">
            <a:extLst>
              <a:ext uri="{FF2B5EF4-FFF2-40B4-BE49-F238E27FC236}">
                <a16:creationId xmlns:a16="http://schemas.microsoft.com/office/drawing/2014/main" id="{52102EF4-3DAF-760A-D586-2887863B11F4}"/>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524675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59DB333F-AF0B-692D-0B7D-C23EA104A9B0}"/>
              </a:ext>
            </a:extLst>
          </p:cNvPr>
          <p:cNvPicPr>
            <a:picLocks noGrp="1" noChangeAspect="1"/>
          </p:cNvPicPr>
          <p:nvPr>
            <p:ph idx="1"/>
          </p:nvPr>
        </p:nvPicPr>
        <p:blipFill>
          <a:blip r:embed="rId2"/>
          <a:stretch>
            <a:fillRect/>
          </a:stretch>
        </p:blipFill>
        <p:spPr>
          <a:xfrm>
            <a:off x="643467" y="1888660"/>
            <a:ext cx="10905066" cy="3080680"/>
          </a:xfrm>
          <a:prstGeom prst="rect">
            <a:avLst/>
          </a:prstGeom>
        </p:spPr>
      </p:pic>
      <p:sp>
        <p:nvSpPr>
          <p:cNvPr id="4" name="Footer Placeholder 3">
            <a:extLst>
              <a:ext uri="{FF2B5EF4-FFF2-40B4-BE49-F238E27FC236}">
                <a16:creationId xmlns:a16="http://schemas.microsoft.com/office/drawing/2014/main" id="{D8709D74-170E-A3D0-94FE-5D237BC0BBD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8969157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6" name="Content Placeholder 5" descr="Shape&#10;&#10;Description automatically generated with medium confidence">
            <a:extLst>
              <a:ext uri="{FF2B5EF4-FFF2-40B4-BE49-F238E27FC236}">
                <a16:creationId xmlns:a16="http://schemas.microsoft.com/office/drawing/2014/main" id="{9A7E7E99-0267-FDCC-62A2-0DF016B63ECA}"/>
              </a:ext>
            </a:extLst>
          </p:cNvPr>
          <p:cNvPicPr>
            <a:picLocks noGrp="1" noChangeAspect="1"/>
          </p:cNvPicPr>
          <p:nvPr>
            <p:ph idx="1"/>
          </p:nvPr>
        </p:nvPicPr>
        <p:blipFill>
          <a:blip r:embed="rId2"/>
          <a:stretch>
            <a:fillRect/>
          </a:stretch>
        </p:blipFill>
        <p:spPr>
          <a:xfrm>
            <a:off x="713327" y="643467"/>
            <a:ext cx="10765346" cy="5571066"/>
          </a:xfrm>
          <a:prstGeom prst="rect">
            <a:avLst/>
          </a:prstGeom>
        </p:spPr>
      </p:pic>
      <p:sp>
        <p:nvSpPr>
          <p:cNvPr id="4" name="Footer Placeholder 3">
            <a:extLst>
              <a:ext uri="{FF2B5EF4-FFF2-40B4-BE49-F238E27FC236}">
                <a16:creationId xmlns:a16="http://schemas.microsoft.com/office/drawing/2014/main" id="{2340CD23-CD6C-790F-8C76-C80DA28CFC96}"/>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US" sz="1200" b="0" i="0" u="none" strike="noStrike" kern="1200" cap="none" spc="0" normalizeH="0" baseline="0" noProof="0">
                <a:ln>
                  <a:noFill/>
                </a:ln>
                <a:solidFill>
                  <a:srgbClr val="FFFFFF"/>
                </a:solidFill>
                <a:effectLst/>
                <a:uLnTx/>
                <a:uFillTx/>
                <a:latin typeface="Calibri" panose="020F0502020204030204"/>
                <a:ea typeface="+mn-ea"/>
                <a:cs typeface="+mn-cs"/>
              </a:rPr>
              <a:t>Public Domain</a:t>
            </a:r>
          </a:p>
        </p:txBody>
      </p:sp>
    </p:spTree>
    <p:extLst>
      <p:ext uri="{BB962C8B-B14F-4D97-AF65-F5344CB8AC3E}">
        <p14:creationId xmlns:p14="http://schemas.microsoft.com/office/powerpoint/2010/main" val="22255660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6" name="Content Placeholder 5">
            <a:extLst>
              <a:ext uri="{FF2B5EF4-FFF2-40B4-BE49-F238E27FC236}">
                <a16:creationId xmlns:a16="http://schemas.microsoft.com/office/drawing/2014/main" id="{E2649A1A-0B26-513C-BF2A-959E0351D1A3}"/>
              </a:ext>
            </a:extLst>
          </p:cNvPr>
          <p:cNvPicPr>
            <a:picLocks noGrp="1" noChangeAspect="1"/>
          </p:cNvPicPr>
          <p:nvPr>
            <p:ph idx="1"/>
          </p:nvPr>
        </p:nvPicPr>
        <p:blipFill>
          <a:blip r:embed="rId2"/>
          <a:stretch>
            <a:fillRect/>
          </a:stretch>
        </p:blipFill>
        <p:spPr>
          <a:xfrm>
            <a:off x="643467" y="1902291"/>
            <a:ext cx="10905066" cy="3053418"/>
          </a:xfrm>
          <a:prstGeom prst="rect">
            <a:avLst/>
          </a:prstGeom>
        </p:spPr>
      </p:pic>
      <p:sp>
        <p:nvSpPr>
          <p:cNvPr id="4" name="Footer Placeholder 3">
            <a:extLst>
              <a:ext uri="{FF2B5EF4-FFF2-40B4-BE49-F238E27FC236}">
                <a16:creationId xmlns:a16="http://schemas.microsoft.com/office/drawing/2014/main" id="{2EA2A5B5-6E98-84B0-4731-99523F2259C6}"/>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US" sz="1200" b="0" i="0" u="none" strike="noStrike" kern="1200" cap="none" spc="0" normalizeH="0" baseline="0" noProof="0">
                <a:ln>
                  <a:noFill/>
                </a:ln>
                <a:solidFill>
                  <a:srgbClr val="FFFFFF"/>
                </a:solidFill>
                <a:effectLst/>
                <a:uLnTx/>
                <a:uFillTx/>
                <a:latin typeface="Calibri" panose="020F0502020204030204"/>
                <a:ea typeface="+mn-ea"/>
                <a:cs typeface="+mn-cs"/>
              </a:rPr>
              <a:t>Public Domain</a:t>
            </a:r>
          </a:p>
        </p:txBody>
      </p:sp>
    </p:spTree>
    <p:extLst>
      <p:ext uri="{BB962C8B-B14F-4D97-AF65-F5344CB8AC3E}">
        <p14:creationId xmlns:p14="http://schemas.microsoft.com/office/powerpoint/2010/main" val="30333183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E7558AA6-56DB-3C2D-7A37-90C50B47CB0E}"/>
              </a:ext>
            </a:extLst>
          </p:cNvPr>
          <p:cNvPicPr>
            <a:picLocks noGrp="1" noChangeAspect="1"/>
          </p:cNvPicPr>
          <p:nvPr>
            <p:ph idx="1"/>
          </p:nvPr>
        </p:nvPicPr>
        <p:blipFill>
          <a:blip r:embed="rId2"/>
          <a:stretch>
            <a:fillRect/>
          </a:stretch>
        </p:blipFill>
        <p:spPr>
          <a:xfrm>
            <a:off x="913613" y="643467"/>
            <a:ext cx="10364773" cy="5571066"/>
          </a:xfrm>
          <a:prstGeom prst="rect">
            <a:avLst/>
          </a:prstGeom>
        </p:spPr>
      </p:pic>
      <p:sp>
        <p:nvSpPr>
          <p:cNvPr id="4" name="Footer Placeholder 3">
            <a:extLst>
              <a:ext uri="{FF2B5EF4-FFF2-40B4-BE49-F238E27FC236}">
                <a16:creationId xmlns:a16="http://schemas.microsoft.com/office/drawing/2014/main" id="{7F1EB1BD-9C96-D9AE-C022-34F27F909950}"/>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2373129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889184E4-76ED-C0A9-FCA9-D0541371B9CD}"/>
              </a:ext>
            </a:extLst>
          </p:cNvPr>
          <p:cNvPicPr>
            <a:picLocks noGrp="1" noChangeAspect="1"/>
          </p:cNvPicPr>
          <p:nvPr>
            <p:ph idx="1"/>
          </p:nvPr>
        </p:nvPicPr>
        <p:blipFill>
          <a:blip r:embed="rId2"/>
          <a:stretch>
            <a:fillRect/>
          </a:stretch>
        </p:blipFill>
        <p:spPr>
          <a:xfrm>
            <a:off x="643467" y="1943185"/>
            <a:ext cx="10905066" cy="2971630"/>
          </a:xfrm>
          <a:prstGeom prst="rect">
            <a:avLst/>
          </a:prstGeom>
        </p:spPr>
      </p:pic>
      <p:sp>
        <p:nvSpPr>
          <p:cNvPr id="4" name="Footer Placeholder 3">
            <a:extLst>
              <a:ext uri="{FF2B5EF4-FFF2-40B4-BE49-F238E27FC236}">
                <a16:creationId xmlns:a16="http://schemas.microsoft.com/office/drawing/2014/main" id="{D2D5A140-31E9-1016-EFA3-1072ED8C51A8}"/>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7098872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6" name="Content Placeholder 5" descr="Shape&#10;&#10;Description automatically generated with medium confidence">
            <a:extLst>
              <a:ext uri="{FF2B5EF4-FFF2-40B4-BE49-F238E27FC236}">
                <a16:creationId xmlns:a16="http://schemas.microsoft.com/office/drawing/2014/main" id="{9A7E7E99-0267-FDCC-62A2-0DF016B63ECA}"/>
              </a:ext>
            </a:extLst>
          </p:cNvPr>
          <p:cNvPicPr>
            <a:picLocks noGrp="1" noChangeAspect="1"/>
          </p:cNvPicPr>
          <p:nvPr>
            <p:ph idx="1"/>
          </p:nvPr>
        </p:nvPicPr>
        <p:blipFill>
          <a:blip r:embed="rId2"/>
          <a:stretch>
            <a:fillRect/>
          </a:stretch>
        </p:blipFill>
        <p:spPr>
          <a:xfrm>
            <a:off x="713327" y="643467"/>
            <a:ext cx="10765346" cy="5571066"/>
          </a:xfrm>
          <a:prstGeom prst="rect">
            <a:avLst/>
          </a:prstGeom>
        </p:spPr>
      </p:pic>
      <p:sp>
        <p:nvSpPr>
          <p:cNvPr id="4" name="Footer Placeholder 3">
            <a:extLst>
              <a:ext uri="{FF2B5EF4-FFF2-40B4-BE49-F238E27FC236}">
                <a16:creationId xmlns:a16="http://schemas.microsoft.com/office/drawing/2014/main" id="{2340CD23-CD6C-790F-8C76-C80DA28CFC96}"/>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US" sz="1200" b="0" i="0" u="none" strike="noStrike" kern="1200" cap="none" spc="0" normalizeH="0" baseline="0" noProof="0">
                <a:ln>
                  <a:noFill/>
                </a:ln>
                <a:solidFill>
                  <a:srgbClr val="FFFFFF"/>
                </a:solidFill>
                <a:effectLst/>
                <a:uLnTx/>
                <a:uFillTx/>
                <a:latin typeface="Calibri" panose="020F0502020204030204"/>
                <a:ea typeface="+mn-ea"/>
                <a:cs typeface="+mn-cs"/>
              </a:rPr>
              <a:t>Public Domain</a:t>
            </a:r>
          </a:p>
        </p:txBody>
      </p:sp>
    </p:spTree>
    <p:extLst>
      <p:ext uri="{BB962C8B-B14F-4D97-AF65-F5344CB8AC3E}">
        <p14:creationId xmlns:p14="http://schemas.microsoft.com/office/powerpoint/2010/main" val="1634863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6" name="Content Placeholder 5">
            <a:extLst>
              <a:ext uri="{FF2B5EF4-FFF2-40B4-BE49-F238E27FC236}">
                <a16:creationId xmlns:a16="http://schemas.microsoft.com/office/drawing/2014/main" id="{E2649A1A-0B26-513C-BF2A-959E0351D1A3}"/>
              </a:ext>
            </a:extLst>
          </p:cNvPr>
          <p:cNvPicPr>
            <a:picLocks noGrp="1" noChangeAspect="1"/>
          </p:cNvPicPr>
          <p:nvPr>
            <p:ph idx="1"/>
          </p:nvPr>
        </p:nvPicPr>
        <p:blipFill>
          <a:blip r:embed="rId2"/>
          <a:stretch>
            <a:fillRect/>
          </a:stretch>
        </p:blipFill>
        <p:spPr>
          <a:xfrm>
            <a:off x="643467" y="1902291"/>
            <a:ext cx="10905066" cy="3053418"/>
          </a:xfrm>
          <a:prstGeom prst="rect">
            <a:avLst/>
          </a:prstGeom>
        </p:spPr>
      </p:pic>
      <p:sp>
        <p:nvSpPr>
          <p:cNvPr id="4" name="Footer Placeholder 3">
            <a:extLst>
              <a:ext uri="{FF2B5EF4-FFF2-40B4-BE49-F238E27FC236}">
                <a16:creationId xmlns:a16="http://schemas.microsoft.com/office/drawing/2014/main" id="{2EA2A5B5-6E98-84B0-4731-99523F2259C6}"/>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US" sz="1200" b="0" i="0" u="none" strike="noStrike" kern="1200" cap="none" spc="0" normalizeH="0" baseline="0" noProof="0">
                <a:ln>
                  <a:noFill/>
                </a:ln>
                <a:solidFill>
                  <a:srgbClr val="FFFFFF"/>
                </a:solidFill>
                <a:effectLst/>
                <a:uLnTx/>
                <a:uFillTx/>
                <a:latin typeface="Calibri" panose="020F0502020204030204"/>
                <a:ea typeface="+mn-ea"/>
                <a:cs typeface="+mn-cs"/>
              </a:rPr>
              <a:t>Public Domain</a:t>
            </a:r>
          </a:p>
        </p:txBody>
      </p:sp>
    </p:spTree>
    <p:extLst>
      <p:ext uri="{BB962C8B-B14F-4D97-AF65-F5344CB8AC3E}">
        <p14:creationId xmlns:p14="http://schemas.microsoft.com/office/powerpoint/2010/main" val="18383284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6" name="Rectangle 45">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47">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descr="Shape&#10;&#10;Description automatically generated with medium confidence">
            <a:extLst>
              <a:ext uri="{FF2B5EF4-FFF2-40B4-BE49-F238E27FC236}">
                <a16:creationId xmlns:a16="http://schemas.microsoft.com/office/drawing/2014/main" id="{570D0600-0842-3D62-7D01-BB979BB59E00}"/>
              </a:ext>
            </a:extLst>
          </p:cNvPr>
          <p:cNvPicPr>
            <a:picLocks noChangeAspect="1"/>
          </p:cNvPicPr>
          <p:nvPr/>
        </p:nvPicPr>
        <p:blipFill>
          <a:blip r:embed="rId2"/>
          <a:stretch>
            <a:fillRect/>
          </a:stretch>
        </p:blipFill>
        <p:spPr>
          <a:xfrm>
            <a:off x="937605" y="643467"/>
            <a:ext cx="10316790" cy="5571066"/>
          </a:xfrm>
          <a:prstGeom prst="rect">
            <a:avLst/>
          </a:prstGeom>
        </p:spPr>
      </p:pic>
      <p:sp>
        <p:nvSpPr>
          <p:cNvPr id="4" name="Footer Placeholder 3">
            <a:extLst>
              <a:ext uri="{FF2B5EF4-FFF2-40B4-BE49-F238E27FC236}">
                <a16:creationId xmlns:a16="http://schemas.microsoft.com/office/drawing/2014/main" id="{1625373F-DD2B-AF83-5EBE-B4318EBA8D1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4379397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7E21C96F-2C3A-0113-D4A2-739884E8FCA1}"/>
              </a:ext>
            </a:extLst>
          </p:cNvPr>
          <p:cNvPicPr>
            <a:picLocks noGrp="1" noChangeAspect="1"/>
          </p:cNvPicPr>
          <p:nvPr>
            <p:ph idx="1"/>
          </p:nvPr>
        </p:nvPicPr>
        <p:blipFill>
          <a:blip r:embed="rId2"/>
          <a:stretch>
            <a:fillRect/>
          </a:stretch>
        </p:blipFill>
        <p:spPr>
          <a:xfrm>
            <a:off x="643467" y="1888660"/>
            <a:ext cx="10905066" cy="3080680"/>
          </a:xfrm>
          <a:prstGeom prst="rect">
            <a:avLst/>
          </a:prstGeom>
        </p:spPr>
      </p:pic>
      <p:sp>
        <p:nvSpPr>
          <p:cNvPr id="4" name="Footer Placeholder 3">
            <a:extLst>
              <a:ext uri="{FF2B5EF4-FFF2-40B4-BE49-F238E27FC236}">
                <a16:creationId xmlns:a16="http://schemas.microsoft.com/office/drawing/2014/main" id="{6DC069F0-920D-C622-F91B-E4EC82237E37}"/>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7508550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9A7E7E99-0267-FDCC-62A2-0DF016B63ECA}"/>
              </a:ext>
            </a:extLst>
          </p:cNvPr>
          <p:cNvPicPr>
            <a:picLocks noGrp="1" noChangeAspect="1"/>
          </p:cNvPicPr>
          <p:nvPr>
            <p:ph idx="1"/>
          </p:nvPr>
        </p:nvPicPr>
        <p:blipFill>
          <a:blip r:embed="rId2"/>
          <a:stretch>
            <a:fillRect/>
          </a:stretch>
        </p:blipFill>
        <p:spPr>
          <a:xfrm>
            <a:off x="713327" y="643467"/>
            <a:ext cx="10765346" cy="5571066"/>
          </a:xfrm>
          <a:prstGeom prst="rect">
            <a:avLst/>
          </a:prstGeom>
        </p:spPr>
      </p:pic>
      <p:sp>
        <p:nvSpPr>
          <p:cNvPr id="4" name="Footer Placeholder 3">
            <a:extLst>
              <a:ext uri="{FF2B5EF4-FFF2-40B4-BE49-F238E27FC236}">
                <a16:creationId xmlns:a16="http://schemas.microsoft.com/office/drawing/2014/main" id="{2340CD23-CD6C-790F-8C76-C80DA28CFC96}"/>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4948864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E2649A1A-0B26-513C-BF2A-959E0351D1A3}"/>
              </a:ext>
            </a:extLst>
          </p:cNvPr>
          <p:cNvPicPr>
            <a:picLocks noGrp="1" noChangeAspect="1"/>
          </p:cNvPicPr>
          <p:nvPr>
            <p:ph idx="1"/>
          </p:nvPr>
        </p:nvPicPr>
        <p:blipFill>
          <a:blip r:embed="rId2"/>
          <a:stretch>
            <a:fillRect/>
          </a:stretch>
        </p:blipFill>
        <p:spPr>
          <a:xfrm>
            <a:off x="643467" y="1902291"/>
            <a:ext cx="10905066" cy="3053418"/>
          </a:xfrm>
          <a:prstGeom prst="rect">
            <a:avLst/>
          </a:prstGeom>
        </p:spPr>
      </p:pic>
      <p:sp>
        <p:nvSpPr>
          <p:cNvPr id="4" name="Footer Placeholder 3">
            <a:extLst>
              <a:ext uri="{FF2B5EF4-FFF2-40B4-BE49-F238E27FC236}">
                <a16:creationId xmlns:a16="http://schemas.microsoft.com/office/drawing/2014/main" id="{2EA2A5B5-6E98-84B0-4731-99523F2259C6}"/>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7889907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6E8E8E38-603F-639E-81BD-D8485ECB3133}"/>
              </a:ext>
            </a:extLst>
          </p:cNvPr>
          <p:cNvPicPr>
            <a:picLocks noGrp="1" noChangeAspect="1"/>
          </p:cNvPicPr>
          <p:nvPr>
            <p:ph idx="1"/>
          </p:nvPr>
        </p:nvPicPr>
        <p:blipFill>
          <a:blip r:embed="rId2"/>
          <a:stretch>
            <a:fillRect/>
          </a:stretch>
        </p:blipFill>
        <p:spPr>
          <a:xfrm>
            <a:off x="889397" y="643467"/>
            <a:ext cx="10413205" cy="5571066"/>
          </a:xfrm>
          <a:prstGeom prst="rect">
            <a:avLst/>
          </a:prstGeom>
        </p:spPr>
      </p:pic>
      <p:sp>
        <p:nvSpPr>
          <p:cNvPr id="4" name="Footer Placeholder 3">
            <a:extLst>
              <a:ext uri="{FF2B5EF4-FFF2-40B4-BE49-F238E27FC236}">
                <a16:creationId xmlns:a16="http://schemas.microsoft.com/office/drawing/2014/main" id="{177C5D77-2824-90C2-46E8-EA74649BBF2F}"/>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4437116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995C8F24-5669-1748-290D-0ACF3AAC6174}"/>
              </a:ext>
            </a:extLst>
          </p:cNvPr>
          <p:cNvPicPr>
            <a:picLocks noGrp="1" noChangeAspect="1"/>
          </p:cNvPicPr>
          <p:nvPr>
            <p:ph idx="1"/>
          </p:nvPr>
        </p:nvPicPr>
        <p:blipFill>
          <a:blip r:embed="rId2"/>
          <a:stretch>
            <a:fillRect/>
          </a:stretch>
        </p:blipFill>
        <p:spPr>
          <a:xfrm>
            <a:off x="643467" y="1875028"/>
            <a:ext cx="10905066" cy="3107944"/>
          </a:xfrm>
          <a:prstGeom prst="rect">
            <a:avLst/>
          </a:prstGeom>
        </p:spPr>
      </p:pic>
      <p:sp>
        <p:nvSpPr>
          <p:cNvPr id="4" name="Footer Placeholder 3">
            <a:extLst>
              <a:ext uri="{FF2B5EF4-FFF2-40B4-BE49-F238E27FC236}">
                <a16:creationId xmlns:a16="http://schemas.microsoft.com/office/drawing/2014/main" id="{3ED260BC-7FF1-B34A-3585-A207170778F8}"/>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41261157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6" name="Content Placeholder 5" descr="Shape&#10;&#10;Description automatically generated with medium confidence">
            <a:extLst>
              <a:ext uri="{FF2B5EF4-FFF2-40B4-BE49-F238E27FC236}">
                <a16:creationId xmlns:a16="http://schemas.microsoft.com/office/drawing/2014/main" id="{9A7E7E99-0267-FDCC-62A2-0DF016B63ECA}"/>
              </a:ext>
            </a:extLst>
          </p:cNvPr>
          <p:cNvPicPr>
            <a:picLocks noGrp="1" noChangeAspect="1"/>
          </p:cNvPicPr>
          <p:nvPr>
            <p:ph idx="1"/>
          </p:nvPr>
        </p:nvPicPr>
        <p:blipFill>
          <a:blip r:embed="rId2"/>
          <a:stretch>
            <a:fillRect/>
          </a:stretch>
        </p:blipFill>
        <p:spPr>
          <a:xfrm>
            <a:off x="713327" y="643467"/>
            <a:ext cx="10765346" cy="5571066"/>
          </a:xfrm>
          <a:prstGeom prst="rect">
            <a:avLst/>
          </a:prstGeom>
        </p:spPr>
      </p:pic>
      <p:sp>
        <p:nvSpPr>
          <p:cNvPr id="4" name="Footer Placeholder 3">
            <a:extLst>
              <a:ext uri="{FF2B5EF4-FFF2-40B4-BE49-F238E27FC236}">
                <a16:creationId xmlns:a16="http://schemas.microsoft.com/office/drawing/2014/main" id="{2340CD23-CD6C-790F-8C76-C80DA28CFC96}"/>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US" sz="1200" b="0" i="0" u="none" strike="noStrike" kern="1200" cap="none" spc="0" normalizeH="0" baseline="0" noProof="0">
                <a:ln>
                  <a:noFill/>
                </a:ln>
                <a:solidFill>
                  <a:srgbClr val="FFFFFF"/>
                </a:solidFill>
                <a:effectLst/>
                <a:uLnTx/>
                <a:uFillTx/>
                <a:latin typeface="Calibri" panose="020F0502020204030204"/>
                <a:ea typeface="+mn-ea"/>
                <a:cs typeface="+mn-cs"/>
              </a:rPr>
              <a:t>Public Domain</a:t>
            </a:r>
          </a:p>
        </p:txBody>
      </p:sp>
    </p:spTree>
    <p:extLst>
      <p:ext uri="{BB962C8B-B14F-4D97-AF65-F5344CB8AC3E}">
        <p14:creationId xmlns:p14="http://schemas.microsoft.com/office/powerpoint/2010/main" val="24988980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6" name="Content Placeholder 5">
            <a:extLst>
              <a:ext uri="{FF2B5EF4-FFF2-40B4-BE49-F238E27FC236}">
                <a16:creationId xmlns:a16="http://schemas.microsoft.com/office/drawing/2014/main" id="{E2649A1A-0B26-513C-BF2A-959E0351D1A3}"/>
              </a:ext>
            </a:extLst>
          </p:cNvPr>
          <p:cNvPicPr>
            <a:picLocks noGrp="1" noChangeAspect="1"/>
          </p:cNvPicPr>
          <p:nvPr>
            <p:ph idx="1"/>
          </p:nvPr>
        </p:nvPicPr>
        <p:blipFill>
          <a:blip r:embed="rId2"/>
          <a:stretch>
            <a:fillRect/>
          </a:stretch>
        </p:blipFill>
        <p:spPr>
          <a:xfrm>
            <a:off x="643467" y="1902291"/>
            <a:ext cx="10905066" cy="3053418"/>
          </a:xfrm>
          <a:prstGeom prst="rect">
            <a:avLst/>
          </a:prstGeom>
        </p:spPr>
      </p:pic>
      <p:sp>
        <p:nvSpPr>
          <p:cNvPr id="4" name="Footer Placeholder 3">
            <a:extLst>
              <a:ext uri="{FF2B5EF4-FFF2-40B4-BE49-F238E27FC236}">
                <a16:creationId xmlns:a16="http://schemas.microsoft.com/office/drawing/2014/main" id="{2EA2A5B5-6E98-84B0-4731-99523F2259C6}"/>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US" sz="1200" b="0" i="0" u="none" strike="noStrike" kern="1200" cap="none" spc="0" normalizeH="0" baseline="0" noProof="0">
                <a:ln>
                  <a:noFill/>
                </a:ln>
                <a:solidFill>
                  <a:srgbClr val="FFFFFF"/>
                </a:solidFill>
                <a:effectLst/>
                <a:uLnTx/>
                <a:uFillTx/>
                <a:latin typeface="Calibri" panose="020F0502020204030204"/>
                <a:ea typeface="+mn-ea"/>
                <a:cs typeface="+mn-cs"/>
              </a:rPr>
              <a:t>Public Domain</a:t>
            </a:r>
          </a:p>
        </p:txBody>
      </p:sp>
    </p:spTree>
    <p:extLst>
      <p:ext uri="{BB962C8B-B14F-4D97-AF65-F5344CB8AC3E}">
        <p14:creationId xmlns:p14="http://schemas.microsoft.com/office/powerpoint/2010/main" val="96915356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1642</TotalTime>
  <Words>77</Words>
  <Application>Microsoft Office PowerPoint</Application>
  <PresentationFormat>Widescreen</PresentationFormat>
  <Paragraphs>19</Paragraphs>
  <Slides>17</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Gothard, Sarah</cp:lastModifiedBy>
  <cp:revision>42</cp:revision>
  <dcterms:created xsi:type="dcterms:W3CDTF">2019-09-28T20:24:12Z</dcterms:created>
  <dcterms:modified xsi:type="dcterms:W3CDTF">2023-03-05T01:04:30Z</dcterms:modified>
</cp:coreProperties>
</file>