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6" r:id="rId2"/>
    <p:sldId id="257" r:id="rId3"/>
    <p:sldId id="258" r:id="rId4"/>
    <p:sldId id="259"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68" d="100"/>
          <a:sy n="68" d="100"/>
        </p:scale>
        <p:origin x="84"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Gothard" userId="0e53f415fda5f162" providerId="LiveId" clId="{6B38019F-5EB5-47D6-8594-B609756A476B}"/>
    <pc:docChg chg="undo custSel delSld modSld">
      <pc:chgData name="Sarah Gothard" userId="0e53f415fda5f162" providerId="LiveId" clId="{6B38019F-5EB5-47D6-8594-B609756A476B}" dt="2021-03-05T00:59:50.025" v="16" actId="26606"/>
      <pc:docMkLst>
        <pc:docMk/>
      </pc:docMkLst>
      <pc:sldChg chg="addSp delSp modSp mod">
        <pc:chgData name="Sarah Gothard" userId="0e53f415fda5f162" providerId="LiveId" clId="{6B38019F-5EB5-47D6-8594-B609756A476B}" dt="2021-03-05T00:56:22.046" v="2" actId="26606"/>
        <pc:sldMkLst>
          <pc:docMk/>
          <pc:sldMk cId="32166134" sldId="256"/>
        </pc:sldMkLst>
        <pc:spChg chg="ord">
          <ac:chgData name="Sarah Gothard" userId="0e53f415fda5f162" providerId="LiveId" clId="{6B38019F-5EB5-47D6-8594-B609756A476B}" dt="2021-03-05T00:56:22.046" v="2" actId="26606"/>
          <ac:spMkLst>
            <pc:docMk/>
            <pc:sldMk cId="32166134" sldId="256"/>
            <ac:spMk id="8" creationId="{AEBF2399-6019-46F1-964F-D7E5EFCDF8E8}"/>
          </ac:spMkLst>
        </pc:spChg>
        <pc:spChg chg="del">
          <ac:chgData name="Sarah Gothard" userId="0e53f415fda5f162" providerId="LiveId" clId="{6B38019F-5EB5-47D6-8594-B609756A476B}" dt="2021-03-05T00:56:22.046" v="2" actId="26606"/>
          <ac:spMkLst>
            <pc:docMk/>
            <pc:sldMk cId="32166134" sldId="256"/>
            <ac:spMk id="33" creationId="{32BC26D8-82FB-445E-AA49-62A77D7C1EE0}"/>
          </ac:spMkLst>
        </pc:spChg>
        <pc:spChg chg="del">
          <ac:chgData name="Sarah Gothard" userId="0e53f415fda5f162" providerId="LiveId" clId="{6B38019F-5EB5-47D6-8594-B609756A476B}" dt="2021-03-05T00:56:22.046" v="2" actId="26606"/>
          <ac:spMkLst>
            <pc:docMk/>
            <pc:sldMk cId="32166134" sldId="256"/>
            <ac:spMk id="35" creationId="{CB44330D-EA18-4254-AA95-EB49948539B8}"/>
          </ac:spMkLst>
        </pc:spChg>
        <pc:spChg chg="add">
          <ac:chgData name="Sarah Gothard" userId="0e53f415fda5f162" providerId="LiveId" clId="{6B38019F-5EB5-47D6-8594-B609756A476B}" dt="2021-03-05T00:56:22.046" v="2" actId="26606"/>
          <ac:spMkLst>
            <pc:docMk/>
            <pc:sldMk cId="32166134" sldId="256"/>
            <ac:spMk id="40" creationId="{32BC26D8-82FB-445E-AA49-62A77D7C1EE0}"/>
          </ac:spMkLst>
        </pc:spChg>
        <pc:spChg chg="add">
          <ac:chgData name="Sarah Gothard" userId="0e53f415fda5f162" providerId="LiveId" clId="{6B38019F-5EB5-47D6-8594-B609756A476B}" dt="2021-03-05T00:56:22.046" v="2" actId="26606"/>
          <ac:spMkLst>
            <pc:docMk/>
            <pc:sldMk cId="32166134" sldId="256"/>
            <ac:spMk id="42" creationId="{CB44330D-EA18-4254-AA95-EB49948539B8}"/>
          </ac:spMkLst>
        </pc:spChg>
        <pc:picChg chg="add mod">
          <ac:chgData name="Sarah Gothard" userId="0e53f415fda5f162" providerId="LiveId" clId="{6B38019F-5EB5-47D6-8594-B609756A476B}" dt="2021-03-05T00:56:22.046" v="2" actId="26606"/>
          <ac:picMkLst>
            <pc:docMk/>
            <pc:sldMk cId="32166134" sldId="256"/>
            <ac:picMk id="3" creationId="{8BD010E2-153A-400F-90D4-419838F4E75D}"/>
          </ac:picMkLst>
        </pc:picChg>
        <pc:picChg chg="del">
          <ac:chgData name="Sarah Gothard" userId="0e53f415fda5f162" providerId="LiveId" clId="{6B38019F-5EB5-47D6-8594-B609756A476B}" dt="2021-03-05T00:56:20.217" v="0" actId="478"/>
          <ac:picMkLst>
            <pc:docMk/>
            <pc:sldMk cId="32166134" sldId="256"/>
            <ac:picMk id="6" creationId="{ED5D8E1E-4A04-4FEE-9537-BF7D401BD6C9}"/>
          </ac:picMkLst>
        </pc:picChg>
      </pc:sldChg>
      <pc:sldChg chg="addSp delSp modSp mod">
        <pc:chgData name="Sarah Gothard" userId="0e53f415fda5f162" providerId="LiveId" clId="{6B38019F-5EB5-47D6-8594-B609756A476B}" dt="2021-03-05T00:58:15.390" v="10" actId="26606"/>
        <pc:sldMkLst>
          <pc:docMk/>
          <pc:sldMk cId="691559160" sldId="257"/>
        </pc:sldMkLst>
        <pc:spChg chg="ord">
          <ac:chgData name="Sarah Gothard" userId="0e53f415fda5f162" providerId="LiveId" clId="{6B38019F-5EB5-47D6-8594-B609756A476B}" dt="2021-03-05T00:58:15.390" v="10" actId="26606"/>
          <ac:spMkLst>
            <pc:docMk/>
            <pc:sldMk cId="691559160" sldId="257"/>
            <ac:spMk id="6" creationId="{C0ED8DDB-906A-4C77-9EA7-92186BD93473}"/>
          </ac:spMkLst>
        </pc:spChg>
        <pc:spChg chg="del">
          <ac:chgData name="Sarah Gothard" userId="0e53f415fda5f162" providerId="LiveId" clId="{6B38019F-5EB5-47D6-8594-B609756A476B}" dt="2021-03-05T00:58:15.390" v="10" actId="26606"/>
          <ac:spMkLst>
            <pc:docMk/>
            <pc:sldMk cId="691559160" sldId="257"/>
            <ac:spMk id="52" creationId="{32BC26D8-82FB-445E-AA49-62A77D7C1EE0}"/>
          </ac:spMkLst>
        </pc:spChg>
        <pc:spChg chg="del">
          <ac:chgData name="Sarah Gothard" userId="0e53f415fda5f162" providerId="LiveId" clId="{6B38019F-5EB5-47D6-8594-B609756A476B}" dt="2021-03-05T00:58:15.390" v="10" actId="26606"/>
          <ac:spMkLst>
            <pc:docMk/>
            <pc:sldMk cId="691559160" sldId="257"/>
            <ac:spMk id="54" creationId="{CB44330D-EA18-4254-AA95-EB49948539B8}"/>
          </ac:spMkLst>
        </pc:spChg>
        <pc:spChg chg="add">
          <ac:chgData name="Sarah Gothard" userId="0e53f415fda5f162" providerId="LiveId" clId="{6B38019F-5EB5-47D6-8594-B609756A476B}" dt="2021-03-05T00:58:15.390" v="10" actId="26606"/>
          <ac:spMkLst>
            <pc:docMk/>
            <pc:sldMk cId="691559160" sldId="257"/>
            <ac:spMk id="59" creationId="{32BC26D8-82FB-445E-AA49-62A77D7C1EE0}"/>
          </ac:spMkLst>
        </pc:spChg>
        <pc:spChg chg="add">
          <ac:chgData name="Sarah Gothard" userId="0e53f415fda5f162" providerId="LiveId" clId="{6B38019F-5EB5-47D6-8594-B609756A476B}" dt="2021-03-05T00:58:15.390" v="10" actId="26606"/>
          <ac:spMkLst>
            <pc:docMk/>
            <pc:sldMk cId="691559160" sldId="257"/>
            <ac:spMk id="61" creationId="{CB44330D-EA18-4254-AA95-EB49948539B8}"/>
          </ac:spMkLst>
        </pc:spChg>
        <pc:picChg chg="add del">
          <ac:chgData name="Sarah Gothard" userId="0e53f415fda5f162" providerId="LiveId" clId="{6B38019F-5EB5-47D6-8594-B609756A476B}" dt="2021-03-05T00:57:57.870" v="8" actId="22"/>
          <ac:picMkLst>
            <pc:docMk/>
            <pc:sldMk cId="691559160" sldId="257"/>
            <ac:picMk id="3" creationId="{612873B6-297E-4BD5-95B8-B07C142A9F0C}"/>
          </ac:picMkLst>
        </pc:picChg>
        <pc:picChg chg="del">
          <ac:chgData name="Sarah Gothard" userId="0e53f415fda5f162" providerId="LiveId" clId="{6B38019F-5EB5-47D6-8594-B609756A476B}" dt="2021-03-05T00:56:23.829" v="3" actId="478"/>
          <ac:picMkLst>
            <pc:docMk/>
            <pc:sldMk cId="691559160" sldId="257"/>
            <ac:picMk id="4" creationId="{D4D6B250-8DDC-4AC3-8ABA-DC14E63F9C0C}"/>
          </ac:picMkLst>
        </pc:picChg>
        <pc:picChg chg="add mod">
          <ac:chgData name="Sarah Gothard" userId="0e53f415fda5f162" providerId="LiveId" clId="{6B38019F-5EB5-47D6-8594-B609756A476B}" dt="2021-03-05T00:58:15.390" v="10" actId="26606"/>
          <ac:picMkLst>
            <pc:docMk/>
            <pc:sldMk cId="691559160" sldId="257"/>
            <ac:picMk id="7" creationId="{179C2009-6ACA-4E10-AC5F-EF37A75CCE25}"/>
          </ac:picMkLst>
        </pc:picChg>
      </pc:sldChg>
      <pc:sldChg chg="addSp delSp modSp mod">
        <pc:chgData name="Sarah Gothard" userId="0e53f415fda5f162" providerId="LiveId" clId="{6B38019F-5EB5-47D6-8594-B609756A476B}" dt="2021-03-05T00:58:47.438" v="12" actId="26606"/>
        <pc:sldMkLst>
          <pc:docMk/>
          <pc:sldMk cId="3524448793" sldId="258"/>
        </pc:sldMkLst>
        <pc:spChg chg="ord">
          <ac:chgData name="Sarah Gothard" userId="0e53f415fda5f162" providerId="LiveId" clId="{6B38019F-5EB5-47D6-8594-B609756A476B}" dt="2021-03-05T00:58:47.438" v="12" actId="26606"/>
          <ac:spMkLst>
            <pc:docMk/>
            <pc:sldMk cId="3524448793" sldId="258"/>
            <ac:spMk id="6" creationId="{C0ED8DDB-906A-4C77-9EA7-92186BD93473}"/>
          </ac:spMkLst>
        </pc:spChg>
        <pc:spChg chg="del">
          <ac:chgData name="Sarah Gothard" userId="0e53f415fda5f162" providerId="LiveId" clId="{6B38019F-5EB5-47D6-8594-B609756A476B}" dt="2021-03-05T00:58:47.438" v="12" actId="26606"/>
          <ac:spMkLst>
            <pc:docMk/>
            <pc:sldMk cId="3524448793" sldId="258"/>
            <ac:spMk id="25" creationId="{32BC26D8-82FB-445E-AA49-62A77D7C1EE0}"/>
          </ac:spMkLst>
        </pc:spChg>
        <pc:spChg chg="del">
          <ac:chgData name="Sarah Gothard" userId="0e53f415fda5f162" providerId="LiveId" clId="{6B38019F-5EB5-47D6-8594-B609756A476B}" dt="2021-03-05T00:58:47.438" v="12" actId="26606"/>
          <ac:spMkLst>
            <pc:docMk/>
            <pc:sldMk cId="3524448793" sldId="258"/>
            <ac:spMk id="27" creationId="{CB44330D-EA18-4254-AA95-EB49948539B8}"/>
          </ac:spMkLst>
        </pc:spChg>
        <pc:spChg chg="add">
          <ac:chgData name="Sarah Gothard" userId="0e53f415fda5f162" providerId="LiveId" clId="{6B38019F-5EB5-47D6-8594-B609756A476B}" dt="2021-03-05T00:58:47.438" v="12" actId="26606"/>
          <ac:spMkLst>
            <pc:docMk/>
            <pc:sldMk cId="3524448793" sldId="258"/>
            <ac:spMk id="32" creationId="{32BC26D8-82FB-445E-AA49-62A77D7C1EE0}"/>
          </ac:spMkLst>
        </pc:spChg>
        <pc:spChg chg="add">
          <ac:chgData name="Sarah Gothard" userId="0e53f415fda5f162" providerId="LiveId" clId="{6B38019F-5EB5-47D6-8594-B609756A476B}" dt="2021-03-05T00:58:47.438" v="12" actId="26606"/>
          <ac:spMkLst>
            <pc:docMk/>
            <pc:sldMk cId="3524448793" sldId="258"/>
            <ac:spMk id="34" creationId="{CB44330D-EA18-4254-AA95-EB49948539B8}"/>
          </ac:spMkLst>
        </pc:spChg>
        <pc:picChg chg="add mod">
          <ac:chgData name="Sarah Gothard" userId="0e53f415fda5f162" providerId="LiveId" clId="{6B38019F-5EB5-47D6-8594-B609756A476B}" dt="2021-03-05T00:58:47.438" v="12" actId="26606"/>
          <ac:picMkLst>
            <pc:docMk/>
            <pc:sldMk cId="3524448793" sldId="258"/>
            <ac:picMk id="3" creationId="{86435745-DAAA-4A42-9F9E-17F53F8892B5}"/>
          </ac:picMkLst>
        </pc:picChg>
        <pc:picChg chg="del">
          <ac:chgData name="Sarah Gothard" userId="0e53f415fda5f162" providerId="LiveId" clId="{6B38019F-5EB5-47D6-8594-B609756A476B}" dt="2021-03-05T00:56:25.330" v="4" actId="478"/>
          <ac:picMkLst>
            <pc:docMk/>
            <pc:sldMk cId="3524448793" sldId="258"/>
            <ac:picMk id="7" creationId="{067ADC1B-9F74-4FB0-AA69-64195FB7EB73}"/>
          </ac:picMkLst>
        </pc:picChg>
      </pc:sldChg>
      <pc:sldChg chg="addSp delSp modSp mod">
        <pc:chgData name="Sarah Gothard" userId="0e53f415fda5f162" providerId="LiveId" clId="{6B38019F-5EB5-47D6-8594-B609756A476B}" dt="2021-03-05T00:59:50.025" v="16" actId="26606"/>
        <pc:sldMkLst>
          <pc:docMk/>
          <pc:sldMk cId="3885625782" sldId="259"/>
        </pc:sldMkLst>
        <pc:spChg chg="ord">
          <ac:chgData name="Sarah Gothard" userId="0e53f415fda5f162" providerId="LiveId" clId="{6B38019F-5EB5-47D6-8594-B609756A476B}" dt="2021-03-05T00:59:50.025" v="16" actId="26606"/>
          <ac:spMkLst>
            <pc:docMk/>
            <pc:sldMk cId="3885625782" sldId="259"/>
            <ac:spMk id="6" creationId="{C0ED8DDB-906A-4C77-9EA7-92186BD93473}"/>
          </ac:spMkLst>
        </pc:spChg>
        <pc:spChg chg="del">
          <ac:chgData name="Sarah Gothard" userId="0e53f415fda5f162" providerId="LiveId" clId="{6B38019F-5EB5-47D6-8594-B609756A476B}" dt="2021-03-05T00:59:50.025" v="16" actId="26606"/>
          <ac:spMkLst>
            <pc:docMk/>
            <pc:sldMk cId="3885625782" sldId="259"/>
            <ac:spMk id="10" creationId="{32BC26D8-82FB-445E-AA49-62A77D7C1EE0}"/>
          </ac:spMkLst>
        </pc:spChg>
        <pc:spChg chg="del">
          <ac:chgData name="Sarah Gothard" userId="0e53f415fda5f162" providerId="LiveId" clId="{6B38019F-5EB5-47D6-8594-B609756A476B}" dt="2021-03-05T00:59:50.025" v="16" actId="26606"/>
          <ac:spMkLst>
            <pc:docMk/>
            <pc:sldMk cId="3885625782" sldId="259"/>
            <ac:spMk id="15" creationId="{CB44330D-EA18-4254-AA95-EB49948539B8}"/>
          </ac:spMkLst>
        </pc:spChg>
        <pc:spChg chg="add">
          <ac:chgData name="Sarah Gothard" userId="0e53f415fda5f162" providerId="LiveId" clId="{6B38019F-5EB5-47D6-8594-B609756A476B}" dt="2021-03-05T00:59:50.025" v="16" actId="26606"/>
          <ac:spMkLst>
            <pc:docMk/>
            <pc:sldMk cId="3885625782" sldId="259"/>
            <ac:spMk id="20" creationId="{32BC26D8-82FB-445E-AA49-62A77D7C1EE0}"/>
          </ac:spMkLst>
        </pc:spChg>
        <pc:spChg chg="add">
          <ac:chgData name="Sarah Gothard" userId="0e53f415fda5f162" providerId="LiveId" clId="{6B38019F-5EB5-47D6-8594-B609756A476B}" dt="2021-03-05T00:59:50.025" v="16" actId="26606"/>
          <ac:spMkLst>
            <pc:docMk/>
            <pc:sldMk cId="3885625782" sldId="259"/>
            <ac:spMk id="22" creationId="{CB44330D-EA18-4254-AA95-EB49948539B8}"/>
          </ac:spMkLst>
        </pc:spChg>
        <pc:picChg chg="add del">
          <ac:chgData name="Sarah Gothard" userId="0e53f415fda5f162" providerId="LiveId" clId="{6B38019F-5EB5-47D6-8594-B609756A476B}" dt="2021-03-05T00:59:29.786" v="14" actId="22"/>
          <ac:picMkLst>
            <pc:docMk/>
            <pc:sldMk cId="3885625782" sldId="259"/>
            <ac:picMk id="3" creationId="{3771A502-9FA3-42A8-83F9-1500CC0F41E6}"/>
          </ac:picMkLst>
        </pc:picChg>
        <pc:picChg chg="add mod">
          <ac:chgData name="Sarah Gothard" userId="0e53f415fda5f162" providerId="LiveId" clId="{6B38019F-5EB5-47D6-8594-B609756A476B}" dt="2021-03-05T00:59:50.025" v="16" actId="26606"/>
          <ac:picMkLst>
            <pc:docMk/>
            <pc:sldMk cId="3885625782" sldId="259"/>
            <ac:picMk id="5" creationId="{1BF685CC-CBFB-47EC-BACF-D73973E5060A}"/>
          </ac:picMkLst>
        </pc:picChg>
        <pc:picChg chg="del">
          <ac:chgData name="Sarah Gothard" userId="0e53f415fda5f162" providerId="LiveId" clId="{6B38019F-5EB5-47D6-8594-B609756A476B}" dt="2021-03-05T00:56:26.946" v="5" actId="478"/>
          <ac:picMkLst>
            <pc:docMk/>
            <pc:sldMk cId="3885625782" sldId="259"/>
            <ac:picMk id="8" creationId="{F00F333D-B44B-40D8-AC9B-D82EE334B695}"/>
          </ac:picMkLst>
        </pc:picChg>
      </pc:sldChg>
      <pc:sldChg chg="del">
        <pc:chgData name="Sarah Gothard" userId="0e53f415fda5f162" providerId="LiveId" clId="{6B38019F-5EB5-47D6-8594-B609756A476B}" dt="2021-03-05T00:56:29.024" v="6" actId="47"/>
        <pc:sldMkLst>
          <pc:docMk/>
          <pc:sldMk cId="767361919" sldId="260"/>
        </pc:sldMkLst>
      </pc:sldChg>
      <pc:sldChg chg="del">
        <pc:chgData name="Sarah Gothard" userId="0e53f415fda5f162" providerId="LiveId" clId="{6B38019F-5EB5-47D6-8594-B609756A476B}" dt="2021-03-05T00:56:29.024" v="6" actId="47"/>
        <pc:sldMkLst>
          <pc:docMk/>
          <pc:sldMk cId="880230830" sldId="261"/>
        </pc:sldMkLst>
      </pc:sldChg>
      <pc:sldChg chg="del">
        <pc:chgData name="Sarah Gothard" userId="0e53f415fda5f162" providerId="LiveId" clId="{6B38019F-5EB5-47D6-8594-B609756A476B}" dt="2021-03-05T00:56:29.024" v="6" actId="47"/>
        <pc:sldMkLst>
          <pc:docMk/>
          <pc:sldMk cId="2988824205" sldId="262"/>
        </pc:sldMkLst>
      </pc:sldChg>
      <pc:sldChg chg="del">
        <pc:chgData name="Sarah Gothard" userId="0e53f415fda5f162" providerId="LiveId" clId="{6B38019F-5EB5-47D6-8594-B609756A476B}" dt="2021-03-05T00:56:29.024" v="6" actId="47"/>
        <pc:sldMkLst>
          <pc:docMk/>
          <pc:sldMk cId="940036610" sldId="263"/>
        </pc:sldMkLst>
      </pc:sldChg>
      <pc:sldChg chg="del">
        <pc:chgData name="Sarah Gothard" userId="0e53f415fda5f162" providerId="LiveId" clId="{6B38019F-5EB5-47D6-8594-B609756A476B}" dt="2021-03-05T00:56:29.024" v="6" actId="47"/>
        <pc:sldMkLst>
          <pc:docMk/>
          <pc:sldMk cId="417676594" sldId="264"/>
        </pc:sldMkLst>
      </pc:sldChg>
      <pc:sldChg chg="del">
        <pc:chgData name="Sarah Gothard" userId="0e53f415fda5f162" providerId="LiveId" clId="{6B38019F-5EB5-47D6-8594-B609756A476B}" dt="2021-03-05T00:56:29.024" v="6" actId="47"/>
        <pc:sldMkLst>
          <pc:docMk/>
          <pc:sldMk cId="3417514854" sldId="265"/>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26CCD39-E2F8-4E7C-8230-E0EE8C11911F}" type="datetimeFigureOut">
              <a:rPr lang="en-US" smtClean="0"/>
              <a:t>3/4/2021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4B41FCF-9BA3-4631-BBA8-A9D13653F8B6}" type="slidenum">
              <a:rPr lang="en-US" smtClean="0"/>
              <a:t>‹#›</a:t>
            </a:fld>
            <a:endParaRPr lang="en-US" dirty="0"/>
          </a:p>
        </p:txBody>
      </p:sp>
    </p:spTree>
    <p:extLst>
      <p:ext uri="{BB962C8B-B14F-4D97-AF65-F5344CB8AC3E}">
        <p14:creationId xmlns:p14="http://schemas.microsoft.com/office/powerpoint/2010/main" val="28616937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p:txBody>
      </p:sp>
      <p:sp>
        <p:nvSpPr>
          <p:cNvPr id="4" name="Slide Number Placeholder 3"/>
          <p:cNvSpPr>
            <a:spLocks noGrp="1"/>
          </p:cNvSpPr>
          <p:nvPr>
            <p:ph type="sldNum" sz="quarter" idx="5"/>
          </p:nvPr>
        </p:nvSpPr>
        <p:spPr/>
        <p:txBody>
          <a:bodyPr/>
          <a:lstStyle/>
          <a:p>
            <a:fld id="{B4B41FCF-9BA3-4631-BBA8-A9D13653F8B6}" type="slidenum">
              <a:rPr lang="en-US" smtClean="0"/>
              <a:t>1</a:t>
            </a:fld>
            <a:endParaRPr lang="en-US" dirty="0"/>
          </a:p>
        </p:txBody>
      </p:sp>
    </p:spTree>
    <p:extLst>
      <p:ext uri="{BB962C8B-B14F-4D97-AF65-F5344CB8AC3E}">
        <p14:creationId xmlns:p14="http://schemas.microsoft.com/office/powerpoint/2010/main" val="14684050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C889DD-C7F0-41D8-98BE-12C045F87DD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98D8AAE-A925-4F04-B7EE-43F5A8BC086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0753400-8548-4C2E-9E51-3CFAC82A6A0B}"/>
              </a:ext>
            </a:extLst>
          </p:cNvPr>
          <p:cNvSpPr>
            <a:spLocks noGrp="1"/>
          </p:cNvSpPr>
          <p:nvPr>
            <p:ph type="dt" sz="half" idx="10"/>
          </p:nvPr>
        </p:nvSpPr>
        <p:spPr/>
        <p:txBody>
          <a:bodyPr/>
          <a:lstStyle/>
          <a:p>
            <a:fld id="{A46D59B1-135F-42F6-A7BF-45791C933D59}" type="datetime1">
              <a:rPr lang="en-US" smtClean="0"/>
              <a:t>3/4/2021</a:t>
            </a:fld>
            <a:endParaRPr lang="en-US" dirty="0"/>
          </a:p>
        </p:txBody>
      </p:sp>
      <p:sp>
        <p:nvSpPr>
          <p:cNvPr id="5" name="Footer Placeholder 4">
            <a:extLst>
              <a:ext uri="{FF2B5EF4-FFF2-40B4-BE49-F238E27FC236}">
                <a16:creationId xmlns:a16="http://schemas.microsoft.com/office/drawing/2014/main" id="{3E7B7ED2-8D28-4278-9BDE-7AD1908618D6}"/>
              </a:ext>
            </a:extLst>
          </p:cNvPr>
          <p:cNvSpPr>
            <a:spLocks noGrp="1"/>
          </p:cNvSpPr>
          <p:nvPr>
            <p:ph type="ftr" sz="quarter" idx="11"/>
          </p:nvPr>
        </p:nvSpPr>
        <p:spPr/>
        <p:txBody>
          <a:bodyPr/>
          <a:lstStyle/>
          <a:p>
            <a:r>
              <a:rPr lang="en-US" dirty="0"/>
              <a:t>Public Domain</a:t>
            </a:r>
          </a:p>
        </p:txBody>
      </p:sp>
      <p:sp>
        <p:nvSpPr>
          <p:cNvPr id="6" name="Slide Number Placeholder 5">
            <a:extLst>
              <a:ext uri="{FF2B5EF4-FFF2-40B4-BE49-F238E27FC236}">
                <a16:creationId xmlns:a16="http://schemas.microsoft.com/office/drawing/2014/main" id="{A343B7FD-2544-4151-8C3D-8232F853D487}"/>
              </a:ext>
            </a:extLst>
          </p:cNvPr>
          <p:cNvSpPr>
            <a:spLocks noGrp="1"/>
          </p:cNvSpPr>
          <p:nvPr>
            <p:ph type="sldNum" sz="quarter" idx="12"/>
          </p:nvPr>
        </p:nvSpPr>
        <p:spPr/>
        <p:txBody>
          <a:bodyPr/>
          <a:lstStyle/>
          <a:p>
            <a:fld id="{C88D361F-4780-47A8-BAE7-781F282D7FB5}" type="slidenum">
              <a:rPr lang="en-US" smtClean="0"/>
              <a:t>‹#›</a:t>
            </a:fld>
            <a:endParaRPr lang="en-US" dirty="0"/>
          </a:p>
        </p:txBody>
      </p:sp>
    </p:spTree>
    <p:extLst>
      <p:ext uri="{BB962C8B-B14F-4D97-AF65-F5344CB8AC3E}">
        <p14:creationId xmlns:p14="http://schemas.microsoft.com/office/powerpoint/2010/main" val="8308790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6499CC-9B58-491E-A129-28DBC295245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848B27F-52EF-431F-9D43-552C32559F3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5944BC8-0616-4613-8AD6-2682170B07EF}"/>
              </a:ext>
            </a:extLst>
          </p:cNvPr>
          <p:cNvSpPr>
            <a:spLocks noGrp="1"/>
          </p:cNvSpPr>
          <p:nvPr>
            <p:ph type="dt" sz="half" idx="10"/>
          </p:nvPr>
        </p:nvSpPr>
        <p:spPr/>
        <p:txBody>
          <a:bodyPr/>
          <a:lstStyle/>
          <a:p>
            <a:fld id="{39B9EAFC-8F40-49A6-B199-C0C49BBDBC03}" type="datetime1">
              <a:rPr lang="en-US" smtClean="0"/>
              <a:t>3/4/2021</a:t>
            </a:fld>
            <a:endParaRPr lang="en-US" dirty="0"/>
          </a:p>
        </p:txBody>
      </p:sp>
      <p:sp>
        <p:nvSpPr>
          <p:cNvPr id="5" name="Footer Placeholder 4">
            <a:extLst>
              <a:ext uri="{FF2B5EF4-FFF2-40B4-BE49-F238E27FC236}">
                <a16:creationId xmlns:a16="http://schemas.microsoft.com/office/drawing/2014/main" id="{BFFF4A9D-B402-445E-B6F4-C6372B3625CB}"/>
              </a:ext>
            </a:extLst>
          </p:cNvPr>
          <p:cNvSpPr>
            <a:spLocks noGrp="1"/>
          </p:cNvSpPr>
          <p:nvPr>
            <p:ph type="ftr" sz="quarter" idx="11"/>
          </p:nvPr>
        </p:nvSpPr>
        <p:spPr/>
        <p:txBody>
          <a:bodyPr/>
          <a:lstStyle/>
          <a:p>
            <a:r>
              <a:rPr lang="en-US" dirty="0"/>
              <a:t>Public Domain</a:t>
            </a:r>
          </a:p>
        </p:txBody>
      </p:sp>
      <p:sp>
        <p:nvSpPr>
          <p:cNvPr id="6" name="Slide Number Placeholder 5">
            <a:extLst>
              <a:ext uri="{FF2B5EF4-FFF2-40B4-BE49-F238E27FC236}">
                <a16:creationId xmlns:a16="http://schemas.microsoft.com/office/drawing/2014/main" id="{8D3E1086-C6AF-4E85-A01D-C627674DBFA0}"/>
              </a:ext>
            </a:extLst>
          </p:cNvPr>
          <p:cNvSpPr>
            <a:spLocks noGrp="1"/>
          </p:cNvSpPr>
          <p:nvPr>
            <p:ph type="sldNum" sz="quarter" idx="12"/>
          </p:nvPr>
        </p:nvSpPr>
        <p:spPr/>
        <p:txBody>
          <a:bodyPr/>
          <a:lstStyle/>
          <a:p>
            <a:fld id="{C88D361F-4780-47A8-BAE7-781F282D7FB5}" type="slidenum">
              <a:rPr lang="en-US" smtClean="0"/>
              <a:t>‹#›</a:t>
            </a:fld>
            <a:endParaRPr lang="en-US" dirty="0"/>
          </a:p>
        </p:txBody>
      </p:sp>
    </p:spTree>
    <p:extLst>
      <p:ext uri="{BB962C8B-B14F-4D97-AF65-F5344CB8AC3E}">
        <p14:creationId xmlns:p14="http://schemas.microsoft.com/office/powerpoint/2010/main" val="33423297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3B55AC2-E8F2-4D7F-A06A-6748E3DDE67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4A6EDAA-5EA6-48E4-AF42-FC5817FC3C9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85FCE76-9830-4D18-8A28-8E93AC3E3CF1}"/>
              </a:ext>
            </a:extLst>
          </p:cNvPr>
          <p:cNvSpPr>
            <a:spLocks noGrp="1"/>
          </p:cNvSpPr>
          <p:nvPr>
            <p:ph type="dt" sz="half" idx="10"/>
          </p:nvPr>
        </p:nvSpPr>
        <p:spPr/>
        <p:txBody>
          <a:bodyPr/>
          <a:lstStyle/>
          <a:p>
            <a:fld id="{C5576FF9-F392-4199-BB7E-CEDEB4547238}" type="datetime1">
              <a:rPr lang="en-US" smtClean="0"/>
              <a:t>3/4/2021</a:t>
            </a:fld>
            <a:endParaRPr lang="en-US" dirty="0"/>
          </a:p>
        </p:txBody>
      </p:sp>
      <p:sp>
        <p:nvSpPr>
          <p:cNvPr id="5" name="Footer Placeholder 4">
            <a:extLst>
              <a:ext uri="{FF2B5EF4-FFF2-40B4-BE49-F238E27FC236}">
                <a16:creationId xmlns:a16="http://schemas.microsoft.com/office/drawing/2014/main" id="{F5144238-4756-4447-AA96-5CB1B8C7BB41}"/>
              </a:ext>
            </a:extLst>
          </p:cNvPr>
          <p:cNvSpPr>
            <a:spLocks noGrp="1"/>
          </p:cNvSpPr>
          <p:nvPr>
            <p:ph type="ftr" sz="quarter" idx="11"/>
          </p:nvPr>
        </p:nvSpPr>
        <p:spPr/>
        <p:txBody>
          <a:bodyPr/>
          <a:lstStyle/>
          <a:p>
            <a:r>
              <a:rPr lang="en-US" dirty="0"/>
              <a:t>Public Domain</a:t>
            </a:r>
          </a:p>
        </p:txBody>
      </p:sp>
      <p:sp>
        <p:nvSpPr>
          <p:cNvPr id="6" name="Slide Number Placeholder 5">
            <a:extLst>
              <a:ext uri="{FF2B5EF4-FFF2-40B4-BE49-F238E27FC236}">
                <a16:creationId xmlns:a16="http://schemas.microsoft.com/office/drawing/2014/main" id="{404F8C19-88C2-4FAC-A2B0-3E33B48F82C8}"/>
              </a:ext>
            </a:extLst>
          </p:cNvPr>
          <p:cNvSpPr>
            <a:spLocks noGrp="1"/>
          </p:cNvSpPr>
          <p:nvPr>
            <p:ph type="sldNum" sz="quarter" idx="12"/>
          </p:nvPr>
        </p:nvSpPr>
        <p:spPr/>
        <p:txBody>
          <a:bodyPr/>
          <a:lstStyle/>
          <a:p>
            <a:fld id="{C88D361F-4780-47A8-BAE7-781F282D7FB5}" type="slidenum">
              <a:rPr lang="en-US" smtClean="0"/>
              <a:t>‹#›</a:t>
            </a:fld>
            <a:endParaRPr lang="en-US" dirty="0"/>
          </a:p>
        </p:txBody>
      </p:sp>
    </p:spTree>
    <p:extLst>
      <p:ext uri="{BB962C8B-B14F-4D97-AF65-F5344CB8AC3E}">
        <p14:creationId xmlns:p14="http://schemas.microsoft.com/office/powerpoint/2010/main" val="20020227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11AB5D-62DB-4173-958C-3A3C59D7DFE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DF355E4-DEC1-4A54-A440-1C4EF98AC68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9812C3C-3D45-47BD-B4C1-2990CC9D5A8A}"/>
              </a:ext>
            </a:extLst>
          </p:cNvPr>
          <p:cNvSpPr>
            <a:spLocks noGrp="1"/>
          </p:cNvSpPr>
          <p:nvPr>
            <p:ph type="dt" sz="half" idx="10"/>
          </p:nvPr>
        </p:nvSpPr>
        <p:spPr/>
        <p:txBody>
          <a:bodyPr/>
          <a:lstStyle/>
          <a:p>
            <a:fld id="{AA59DF7D-0636-4054-9DF9-CEC80644791F}" type="datetime1">
              <a:rPr lang="en-US" smtClean="0"/>
              <a:t>3/4/2021</a:t>
            </a:fld>
            <a:endParaRPr lang="en-US" dirty="0"/>
          </a:p>
        </p:txBody>
      </p:sp>
      <p:sp>
        <p:nvSpPr>
          <p:cNvPr id="5" name="Footer Placeholder 4">
            <a:extLst>
              <a:ext uri="{FF2B5EF4-FFF2-40B4-BE49-F238E27FC236}">
                <a16:creationId xmlns:a16="http://schemas.microsoft.com/office/drawing/2014/main" id="{EE911246-F22E-49F7-9116-6998B3F9CDB2}"/>
              </a:ext>
            </a:extLst>
          </p:cNvPr>
          <p:cNvSpPr>
            <a:spLocks noGrp="1"/>
          </p:cNvSpPr>
          <p:nvPr>
            <p:ph type="ftr" sz="quarter" idx="11"/>
          </p:nvPr>
        </p:nvSpPr>
        <p:spPr/>
        <p:txBody>
          <a:bodyPr/>
          <a:lstStyle/>
          <a:p>
            <a:r>
              <a:rPr lang="en-US" dirty="0"/>
              <a:t>Public Domain</a:t>
            </a:r>
          </a:p>
        </p:txBody>
      </p:sp>
      <p:sp>
        <p:nvSpPr>
          <p:cNvPr id="6" name="Slide Number Placeholder 5">
            <a:extLst>
              <a:ext uri="{FF2B5EF4-FFF2-40B4-BE49-F238E27FC236}">
                <a16:creationId xmlns:a16="http://schemas.microsoft.com/office/drawing/2014/main" id="{42505A54-F7DC-4353-9B9D-19FCC506DCF8}"/>
              </a:ext>
            </a:extLst>
          </p:cNvPr>
          <p:cNvSpPr>
            <a:spLocks noGrp="1"/>
          </p:cNvSpPr>
          <p:nvPr>
            <p:ph type="sldNum" sz="quarter" idx="12"/>
          </p:nvPr>
        </p:nvSpPr>
        <p:spPr/>
        <p:txBody>
          <a:bodyPr/>
          <a:lstStyle/>
          <a:p>
            <a:fld id="{C88D361F-4780-47A8-BAE7-781F282D7FB5}" type="slidenum">
              <a:rPr lang="en-US" smtClean="0"/>
              <a:t>‹#›</a:t>
            </a:fld>
            <a:endParaRPr lang="en-US" dirty="0"/>
          </a:p>
        </p:txBody>
      </p:sp>
    </p:spTree>
    <p:extLst>
      <p:ext uri="{BB962C8B-B14F-4D97-AF65-F5344CB8AC3E}">
        <p14:creationId xmlns:p14="http://schemas.microsoft.com/office/powerpoint/2010/main" val="377289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A93381-5FAB-414A-B90F-8EB80C8125F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990A321-0D4B-4F93-9C01-58F135F4717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2D4BBC8-DD99-4646-9205-D33BBAFA7235}"/>
              </a:ext>
            </a:extLst>
          </p:cNvPr>
          <p:cNvSpPr>
            <a:spLocks noGrp="1"/>
          </p:cNvSpPr>
          <p:nvPr>
            <p:ph type="dt" sz="half" idx="10"/>
          </p:nvPr>
        </p:nvSpPr>
        <p:spPr/>
        <p:txBody>
          <a:bodyPr/>
          <a:lstStyle/>
          <a:p>
            <a:fld id="{41673E49-C6A3-4A07-8E9B-B3BE9DD6E45E}" type="datetime1">
              <a:rPr lang="en-US" smtClean="0"/>
              <a:t>3/4/2021</a:t>
            </a:fld>
            <a:endParaRPr lang="en-US" dirty="0"/>
          </a:p>
        </p:txBody>
      </p:sp>
      <p:sp>
        <p:nvSpPr>
          <p:cNvPr id="5" name="Footer Placeholder 4">
            <a:extLst>
              <a:ext uri="{FF2B5EF4-FFF2-40B4-BE49-F238E27FC236}">
                <a16:creationId xmlns:a16="http://schemas.microsoft.com/office/drawing/2014/main" id="{1BAB2B0D-A376-4617-8DD3-753E4BA94431}"/>
              </a:ext>
            </a:extLst>
          </p:cNvPr>
          <p:cNvSpPr>
            <a:spLocks noGrp="1"/>
          </p:cNvSpPr>
          <p:nvPr>
            <p:ph type="ftr" sz="quarter" idx="11"/>
          </p:nvPr>
        </p:nvSpPr>
        <p:spPr/>
        <p:txBody>
          <a:bodyPr/>
          <a:lstStyle/>
          <a:p>
            <a:r>
              <a:rPr lang="en-US" dirty="0"/>
              <a:t>Public Domain</a:t>
            </a:r>
          </a:p>
        </p:txBody>
      </p:sp>
      <p:sp>
        <p:nvSpPr>
          <p:cNvPr id="6" name="Slide Number Placeholder 5">
            <a:extLst>
              <a:ext uri="{FF2B5EF4-FFF2-40B4-BE49-F238E27FC236}">
                <a16:creationId xmlns:a16="http://schemas.microsoft.com/office/drawing/2014/main" id="{E06D01FE-F770-43C3-A6FB-88FF7A031607}"/>
              </a:ext>
            </a:extLst>
          </p:cNvPr>
          <p:cNvSpPr>
            <a:spLocks noGrp="1"/>
          </p:cNvSpPr>
          <p:nvPr>
            <p:ph type="sldNum" sz="quarter" idx="12"/>
          </p:nvPr>
        </p:nvSpPr>
        <p:spPr/>
        <p:txBody>
          <a:bodyPr/>
          <a:lstStyle/>
          <a:p>
            <a:fld id="{C88D361F-4780-47A8-BAE7-781F282D7FB5}" type="slidenum">
              <a:rPr lang="en-US" smtClean="0"/>
              <a:t>‹#›</a:t>
            </a:fld>
            <a:endParaRPr lang="en-US" dirty="0"/>
          </a:p>
        </p:txBody>
      </p:sp>
    </p:spTree>
    <p:extLst>
      <p:ext uri="{BB962C8B-B14F-4D97-AF65-F5344CB8AC3E}">
        <p14:creationId xmlns:p14="http://schemas.microsoft.com/office/powerpoint/2010/main" val="22022273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D2B958-947A-4359-83AB-F29AC38BA9B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D230712-57B5-42B3-865E-E9E4C6753BE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865FB66-0D7E-4047-A9D3-5536298F782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7E20BD5-1EEB-411C-AA7C-A2DADDCDC138}"/>
              </a:ext>
            </a:extLst>
          </p:cNvPr>
          <p:cNvSpPr>
            <a:spLocks noGrp="1"/>
          </p:cNvSpPr>
          <p:nvPr>
            <p:ph type="dt" sz="half" idx="10"/>
          </p:nvPr>
        </p:nvSpPr>
        <p:spPr/>
        <p:txBody>
          <a:bodyPr/>
          <a:lstStyle/>
          <a:p>
            <a:fld id="{F8D3A408-E8F0-42BE-A8CF-836B10B88555}" type="datetime1">
              <a:rPr lang="en-US" smtClean="0"/>
              <a:t>3/4/2021</a:t>
            </a:fld>
            <a:endParaRPr lang="en-US" dirty="0"/>
          </a:p>
        </p:txBody>
      </p:sp>
      <p:sp>
        <p:nvSpPr>
          <p:cNvPr id="6" name="Footer Placeholder 5">
            <a:extLst>
              <a:ext uri="{FF2B5EF4-FFF2-40B4-BE49-F238E27FC236}">
                <a16:creationId xmlns:a16="http://schemas.microsoft.com/office/drawing/2014/main" id="{D5A98E35-2E3D-44FB-B67F-45D75C7B5654}"/>
              </a:ext>
            </a:extLst>
          </p:cNvPr>
          <p:cNvSpPr>
            <a:spLocks noGrp="1"/>
          </p:cNvSpPr>
          <p:nvPr>
            <p:ph type="ftr" sz="quarter" idx="11"/>
          </p:nvPr>
        </p:nvSpPr>
        <p:spPr/>
        <p:txBody>
          <a:bodyPr/>
          <a:lstStyle/>
          <a:p>
            <a:r>
              <a:rPr lang="en-US" dirty="0"/>
              <a:t>Public Domain</a:t>
            </a:r>
          </a:p>
        </p:txBody>
      </p:sp>
      <p:sp>
        <p:nvSpPr>
          <p:cNvPr id="7" name="Slide Number Placeholder 6">
            <a:extLst>
              <a:ext uri="{FF2B5EF4-FFF2-40B4-BE49-F238E27FC236}">
                <a16:creationId xmlns:a16="http://schemas.microsoft.com/office/drawing/2014/main" id="{60E8D22C-81C6-4B9C-9A43-717A55456CB8}"/>
              </a:ext>
            </a:extLst>
          </p:cNvPr>
          <p:cNvSpPr>
            <a:spLocks noGrp="1"/>
          </p:cNvSpPr>
          <p:nvPr>
            <p:ph type="sldNum" sz="quarter" idx="12"/>
          </p:nvPr>
        </p:nvSpPr>
        <p:spPr/>
        <p:txBody>
          <a:bodyPr/>
          <a:lstStyle/>
          <a:p>
            <a:fld id="{C88D361F-4780-47A8-BAE7-781F282D7FB5}" type="slidenum">
              <a:rPr lang="en-US" smtClean="0"/>
              <a:t>‹#›</a:t>
            </a:fld>
            <a:endParaRPr lang="en-US" dirty="0"/>
          </a:p>
        </p:txBody>
      </p:sp>
    </p:spTree>
    <p:extLst>
      <p:ext uri="{BB962C8B-B14F-4D97-AF65-F5344CB8AC3E}">
        <p14:creationId xmlns:p14="http://schemas.microsoft.com/office/powerpoint/2010/main" val="41240436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44AF15-1484-419B-8E4B-A515BFFEB7C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8B53F67-047E-4553-8BFB-886D534A285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29FAE21-AEC6-4EAB-8B07-9B43841D536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4641D6C-0DC3-49CF-9195-3A4828D4311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D299B6A-CCCA-4E20-AEB5-695D2E23B45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6F373FD-F00B-4535-80AE-8D9DDA74409D}"/>
              </a:ext>
            </a:extLst>
          </p:cNvPr>
          <p:cNvSpPr>
            <a:spLocks noGrp="1"/>
          </p:cNvSpPr>
          <p:nvPr>
            <p:ph type="dt" sz="half" idx="10"/>
          </p:nvPr>
        </p:nvSpPr>
        <p:spPr/>
        <p:txBody>
          <a:bodyPr/>
          <a:lstStyle/>
          <a:p>
            <a:fld id="{992A5AEE-A238-42F7-BE05-BF00B8DA6F46}" type="datetime1">
              <a:rPr lang="en-US" smtClean="0"/>
              <a:t>3/4/2021</a:t>
            </a:fld>
            <a:endParaRPr lang="en-US" dirty="0"/>
          </a:p>
        </p:txBody>
      </p:sp>
      <p:sp>
        <p:nvSpPr>
          <p:cNvPr id="8" name="Footer Placeholder 7">
            <a:extLst>
              <a:ext uri="{FF2B5EF4-FFF2-40B4-BE49-F238E27FC236}">
                <a16:creationId xmlns:a16="http://schemas.microsoft.com/office/drawing/2014/main" id="{037BB0D7-B363-4291-BABC-F86EC7564EB0}"/>
              </a:ext>
            </a:extLst>
          </p:cNvPr>
          <p:cNvSpPr>
            <a:spLocks noGrp="1"/>
          </p:cNvSpPr>
          <p:nvPr>
            <p:ph type="ftr" sz="quarter" idx="11"/>
          </p:nvPr>
        </p:nvSpPr>
        <p:spPr/>
        <p:txBody>
          <a:bodyPr/>
          <a:lstStyle/>
          <a:p>
            <a:r>
              <a:rPr lang="en-US" dirty="0"/>
              <a:t>Public Domain</a:t>
            </a:r>
          </a:p>
        </p:txBody>
      </p:sp>
      <p:sp>
        <p:nvSpPr>
          <p:cNvPr id="9" name="Slide Number Placeholder 8">
            <a:extLst>
              <a:ext uri="{FF2B5EF4-FFF2-40B4-BE49-F238E27FC236}">
                <a16:creationId xmlns:a16="http://schemas.microsoft.com/office/drawing/2014/main" id="{EE14740A-3FC4-4D61-8C30-7438F97CEA26}"/>
              </a:ext>
            </a:extLst>
          </p:cNvPr>
          <p:cNvSpPr>
            <a:spLocks noGrp="1"/>
          </p:cNvSpPr>
          <p:nvPr>
            <p:ph type="sldNum" sz="quarter" idx="12"/>
          </p:nvPr>
        </p:nvSpPr>
        <p:spPr/>
        <p:txBody>
          <a:bodyPr/>
          <a:lstStyle/>
          <a:p>
            <a:fld id="{C88D361F-4780-47A8-BAE7-781F282D7FB5}" type="slidenum">
              <a:rPr lang="en-US" smtClean="0"/>
              <a:t>‹#›</a:t>
            </a:fld>
            <a:endParaRPr lang="en-US" dirty="0"/>
          </a:p>
        </p:txBody>
      </p:sp>
    </p:spTree>
    <p:extLst>
      <p:ext uri="{BB962C8B-B14F-4D97-AF65-F5344CB8AC3E}">
        <p14:creationId xmlns:p14="http://schemas.microsoft.com/office/powerpoint/2010/main" val="3707379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E5582-8E68-4156-B080-F14EF63D9BF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DEC891F-6054-45B4-9A0E-C86AE546B415}"/>
              </a:ext>
            </a:extLst>
          </p:cNvPr>
          <p:cNvSpPr>
            <a:spLocks noGrp="1"/>
          </p:cNvSpPr>
          <p:nvPr>
            <p:ph type="dt" sz="half" idx="10"/>
          </p:nvPr>
        </p:nvSpPr>
        <p:spPr/>
        <p:txBody>
          <a:bodyPr/>
          <a:lstStyle/>
          <a:p>
            <a:fld id="{5A62FEEF-DDEB-46B1-BC59-D8273F7E5E18}" type="datetime1">
              <a:rPr lang="en-US" smtClean="0"/>
              <a:t>3/4/2021</a:t>
            </a:fld>
            <a:endParaRPr lang="en-US" dirty="0"/>
          </a:p>
        </p:txBody>
      </p:sp>
      <p:sp>
        <p:nvSpPr>
          <p:cNvPr id="4" name="Footer Placeholder 3">
            <a:extLst>
              <a:ext uri="{FF2B5EF4-FFF2-40B4-BE49-F238E27FC236}">
                <a16:creationId xmlns:a16="http://schemas.microsoft.com/office/drawing/2014/main" id="{604629CA-6BFF-4FAF-92D6-AD9A2B224F24}"/>
              </a:ext>
            </a:extLst>
          </p:cNvPr>
          <p:cNvSpPr>
            <a:spLocks noGrp="1"/>
          </p:cNvSpPr>
          <p:nvPr>
            <p:ph type="ftr" sz="quarter" idx="11"/>
          </p:nvPr>
        </p:nvSpPr>
        <p:spPr/>
        <p:txBody>
          <a:bodyPr/>
          <a:lstStyle/>
          <a:p>
            <a:r>
              <a:rPr lang="en-US" dirty="0"/>
              <a:t>Public Domain</a:t>
            </a:r>
          </a:p>
        </p:txBody>
      </p:sp>
      <p:sp>
        <p:nvSpPr>
          <p:cNvPr id="5" name="Slide Number Placeholder 4">
            <a:extLst>
              <a:ext uri="{FF2B5EF4-FFF2-40B4-BE49-F238E27FC236}">
                <a16:creationId xmlns:a16="http://schemas.microsoft.com/office/drawing/2014/main" id="{C6DB4981-3427-41F0-8856-B714D293A275}"/>
              </a:ext>
            </a:extLst>
          </p:cNvPr>
          <p:cNvSpPr>
            <a:spLocks noGrp="1"/>
          </p:cNvSpPr>
          <p:nvPr>
            <p:ph type="sldNum" sz="quarter" idx="12"/>
          </p:nvPr>
        </p:nvSpPr>
        <p:spPr/>
        <p:txBody>
          <a:bodyPr/>
          <a:lstStyle/>
          <a:p>
            <a:fld id="{C88D361F-4780-47A8-BAE7-781F282D7FB5}" type="slidenum">
              <a:rPr lang="en-US" smtClean="0"/>
              <a:t>‹#›</a:t>
            </a:fld>
            <a:endParaRPr lang="en-US" dirty="0"/>
          </a:p>
        </p:txBody>
      </p:sp>
    </p:spTree>
    <p:extLst>
      <p:ext uri="{BB962C8B-B14F-4D97-AF65-F5344CB8AC3E}">
        <p14:creationId xmlns:p14="http://schemas.microsoft.com/office/powerpoint/2010/main" val="13994261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A260415-5F40-43F9-B200-27EFEA70C4BE}"/>
              </a:ext>
            </a:extLst>
          </p:cNvPr>
          <p:cNvSpPr>
            <a:spLocks noGrp="1"/>
          </p:cNvSpPr>
          <p:nvPr>
            <p:ph type="dt" sz="half" idx="10"/>
          </p:nvPr>
        </p:nvSpPr>
        <p:spPr/>
        <p:txBody>
          <a:bodyPr/>
          <a:lstStyle/>
          <a:p>
            <a:fld id="{E1790B55-43DB-412A-8B45-6880C247EAD2}" type="datetime1">
              <a:rPr lang="en-US" smtClean="0"/>
              <a:t>3/4/2021</a:t>
            </a:fld>
            <a:endParaRPr lang="en-US" dirty="0"/>
          </a:p>
        </p:txBody>
      </p:sp>
      <p:sp>
        <p:nvSpPr>
          <p:cNvPr id="3" name="Footer Placeholder 2">
            <a:extLst>
              <a:ext uri="{FF2B5EF4-FFF2-40B4-BE49-F238E27FC236}">
                <a16:creationId xmlns:a16="http://schemas.microsoft.com/office/drawing/2014/main" id="{FAE5D652-6A8D-4B2C-B36E-F66612F934D6}"/>
              </a:ext>
            </a:extLst>
          </p:cNvPr>
          <p:cNvSpPr>
            <a:spLocks noGrp="1"/>
          </p:cNvSpPr>
          <p:nvPr>
            <p:ph type="ftr" sz="quarter" idx="11"/>
          </p:nvPr>
        </p:nvSpPr>
        <p:spPr/>
        <p:txBody>
          <a:bodyPr/>
          <a:lstStyle/>
          <a:p>
            <a:r>
              <a:rPr lang="en-US" dirty="0"/>
              <a:t>Public Domain</a:t>
            </a:r>
          </a:p>
        </p:txBody>
      </p:sp>
      <p:sp>
        <p:nvSpPr>
          <p:cNvPr id="4" name="Slide Number Placeholder 3">
            <a:extLst>
              <a:ext uri="{FF2B5EF4-FFF2-40B4-BE49-F238E27FC236}">
                <a16:creationId xmlns:a16="http://schemas.microsoft.com/office/drawing/2014/main" id="{C40F6DAB-3E43-4C9D-A352-CF0794ED34AD}"/>
              </a:ext>
            </a:extLst>
          </p:cNvPr>
          <p:cNvSpPr>
            <a:spLocks noGrp="1"/>
          </p:cNvSpPr>
          <p:nvPr>
            <p:ph type="sldNum" sz="quarter" idx="12"/>
          </p:nvPr>
        </p:nvSpPr>
        <p:spPr/>
        <p:txBody>
          <a:bodyPr/>
          <a:lstStyle/>
          <a:p>
            <a:fld id="{C88D361F-4780-47A8-BAE7-781F282D7FB5}" type="slidenum">
              <a:rPr lang="en-US" smtClean="0"/>
              <a:t>‹#›</a:t>
            </a:fld>
            <a:endParaRPr lang="en-US" dirty="0"/>
          </a:p>
        </p:txBody>
      </p:sp>
    </p:spTree>
    <p:extLst>
      <p:ext uri="{BB962C8B-B14F-4D97-AF65-F5344CB8AC3E}">
        <p14:creationId xmlns:p14="http://schemas.microsoft.com/office/powerpoint/2010/main" val="13031781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945272-EB0C-45A5-8A53-58EE9793CCD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39103E1-6B77-4FDD-A14B-D3FEC51B772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451D5DC-7A4D-45B3-B5E6-D57F30EE9F3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68AC05A-6427-4EBE-B13D-DD345768C37E}"/>
              </a:ext>
            </a:extLst>
          </p:cNvPr>
          <p:cNvSpPr>
            <a:spLocks noGrp="1"/>
          </p:cNvSpPr>
          <p:nvPr>
            <p:ph type="dt" sz="half" idx="10"/>
          </p:nvPr>
        </p:nvSpPr>
        <p:spPr/>
        <p:txBody>
          <a:bodyPr/>
          <a:lstStyle/>
          <a:p>
            <a:fld id="{F95D4929-3B32-4F19-BC61-A901ACBA593B}" type="datetime1">
              <a:rPr lang="en-US" smtClean="0"/>
              <a:t>3/4/2021</a:t>
            </a:fld>
            <a:endParaRPr lang="en-US" dirty="0"/>
          </a:p>
        </p:txBody>
      </p:sp>
      <p:sp>
        <p:nvSpPr>
          <p:cNvPr id="6" name="Footer Placeholder 5">
            <a:extLst>
              <a:ext uri="{FF2B5EF4-FFF2-40B4-BE49-F238E27FC236}">
                <a16:creationId xmlns:a16="http://schemas.microsoft.com/office/drawing/2014/main" id="{72A39160-FB96-45BF-882E-B01B394AC836}"/>
              </a:ext>
            </a:extLst>
          </p:cNvPr>
          <p:cNvSpPr>
            <a:spLocks noGrp="1"/>
          </p:cNvSpPr>
          <p:nvPr>
            <p:ph type="ftr" sz="quarter" idx="11"/>
          </p:nvPr>
        </p:nvSpPr>
        <p:spPr/>
        <p:txBody>
          <a:bodyPr/>
          <a:lstStyle/>
          <a:p>
            <a:r>
              <a:rPr lang="en-US" dirty="0"/>
              <a:t>Public Domain</a:t>
            </a:r>
          </a:p>
        </p:txBody>
      </p:sp>
      <p:sp>
        <p:nvSpPr>
          <p:cNvPr id="7" name="Slide Number Placeholder 6">
            <a:extLst>
              <a:ext uri="{FF2B5EF4-FFF2-40B4-BE49-F238E27FC236}">
                <a16:creationId xmlns:a16="http://schemas.microsoft.com/office/drawing/2014/main" id="{9CC12B04-156A-4601-86D6-C81E2B249732}"/>
              </a:ext>
            </a:extLst>
          </p:cNvPr>
          <p:cNvSpPr>
            <a:spLocks noGrp="1"/>
          </p:cNvSpPr>
          <p:nvPr>
            <p:ph type="sldNum" sz="quarter" idx="12"/>
          </p:nvPr>
        </p:nvSpPr>
        <p:spPr/>
        <p:txBody>
          <a:bodyPr/>
          <a:lstStyle/>
          <a:p>
            <a:fld id="{C88D361F-4780-47A8-BAE7-781F282D7FB5}" type="slidenum">
              <a:rPr lang="en-US" smtClean="0"/>
              <a:t>‹#›</a:t>
            </a:fld>
            <a:endParaRPr lang="en-US" dirty="0"/>
          </a:p>
        </p:txBody>
      </p:sp>
    </p:spTree>
    <p:extLst>
      <p:ext uri="{BB962C8B-B14F-4D97-AF65-F5344CB8AC3E}">
        <p14:creationId xmlns:p14="http://schemas.microsoft.com/office/powerpoint/2010/main" val="3028395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68E321-5850-4E2D-B775-1B167FFBFB0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37C1293-6EC1-4C9B-AA57-331DAA400CB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D5B88399-EC85-4C11-B779-BF7C6618600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C32FB0F-43DE-43BE-85D4-C52B6D61859E}"/>
              </a:ext>
            </a:extLst>
          </p:cNvPr>
          <p:cNvSpPr>
            <a:spLocks noGrp="1"/>
          </p:cNvSpPr>
          <p:nvPr>
            <p:ph type="dt" sz="half" idx="10"/>
          </p:nvPr>
        </p:nvSpPr>
        <p:spPr/>
        <p:txBody>
          <a:bodyPr/>
          <a:lstStyle/>
          <a:p>
            <a:fld id="{7DD14EB7-B2A3-44FB-90AC-2E45468BBCC7}" type="datetime1">
              <a:rPr lang="en-US" smtClean="0"/>
              <a:t>3/4/2021</a:t>
            </a:fld>
            <a:endParaRPr lang="en-US" dirty="0"/>
          </a:p>
        </p:txBody>
      </p:sp>
      <p:sp>
        <p:nvSpPr>
          <p:cNvPr id="6" name="Footer Placeholder 5">
            <a:extLst>
              <a:ext uri="{FF2B5EF4-FFF2-40B4-BE49-F238E27FC236}">
                <a16:creationId xmlns:a16="http://schemas.microsoft.com/office/drawing/2014/main" id="{7A1B7F52-11FF-47C5-A746-8176B02BF390}"/>
              </a:ext>
            </a:extLst>
          </p:cNvPr>
          <p:cNvSpPr>
            <a:spLocks noGrp="1"/>
          </p:cNvSpPr>
          <p:nvPr>
            <p:ph type="ftr" sz="quarter" idx="11"/>
          </p:nvPr>
        </p:nvSpPr>
        <p:spPr/>
        <p:txBody>
          <a:bodyPr/>
          <a:lstStyle/>
          <a:p>
            <a:r>
              <a:rPr lang="en-US" dirty="0"/>
              <a:t>Public Domain</a:t>
            </a:r>
          </a:p>
        </p:txBody>
      </p:sp>
      <p:sp>
        <p:nvSpPr>
          <p:cNvPr id="7" name="Slide Number Placeholder 6">
            <a:extLst>
              <a:ext uri="{FF2B5EF4-FFF2-40B4-BE49-F238E27FC236}">
                <a16:creationId xmlns:a16="http://schemas.microsoft.com/office/drawing/2014/main" id="{E8A2BDCD-1401-4A24-AB6C-B2E322420787}"/>
              </a:ext>
            </a:extLst>
          </p:cNvPr>
          <p:cNvSpPr>
            <a:spLocks noGrp="1"/>
          </p:cNvSpPr>
          <p:nvPr>
            <p:ph type="sldNum" sz="quarter" idx="12"/>
          </p:nvPr>
        </p:nvSpPr>
        <p:spPr/>
        <p:txBody>
          <a:bodyPr/>
          <a:lstStyle/>
          <a:p>
            <a:fld id="{C88D361F-4780-47A8-BAE7-781F282D7FB5}" type="slidenum">
              <a:rPr lang="en-US" smtClean="0"/>
              <a:t>‹#›</a:t>
            </a:fld>
            <a:endParaRPr lang="en-US" dirty="0"/>
          </a:p>
        </p:txBody>
      </p:sp>
    </p:spTree>
    <p:extLst>
      <p:ext uri="{BB962C8B-B14F-4D97-AF65-F5344CB8AC3E}">
        <p14:creationId xmlns:p14="http://schemas.microsoft.com/office/powerpoint/2010/main" val="2148683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1455560-1E5F-493D-B185-47FF479ABED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9BAE12B-D498-4601-A01C-15E32012BAA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6B90A71-CAE0-45AA-B0F5-93C2BE4279F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197B2F-E730-4D5E-89E2-DF6208FF8283}" type="datetime1">
              <a:rPr lang="en-US" smtClean="0"/>
              <a:t>3/4/2021</a:t>
            </a:fld>
            <a:endParaRPr lang="en-US" dirty="0"/>
          </a:p>
        </p:txBody>
      </p:sp>
      <p:sp>
        <p:nvSpPr>
          <p:cNvPr id="5" name="Footer Placeholder 4">
            <a:extLst>
              <a:ext uri="{FF2B5EF4-FFF2-40B4-BE49-F238E27FC236}">
                <a16:creationId xmlns:a16="http://schemas.microsoft.com/office/drawing/2014/main" id="{52D7FDD1-256B-4A1F-BB29-979EAD96C2A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Public Domain</a:t>
            </a:r>
          </a:p>
        </p:txBody>
      </p:sp>
      <p:sp>
        <p:nvSpPr>
          <p:cNvPr id="6" name="Slide Number Placeholder 5">
            <a:extLst>
              <a:ext uri="{FF2B5EF4-FFF2-40B4-BE49-F238E27FC236}">
                <a16:creationId xmlns:a16="http://schemas.microsoft.com/office/drawing/2014/main" id="{8AA211A8-A996-46BB-ABA6-DF0C5FD5729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8D361F-4780-47A8-BAE7-781F282D7FB5}" type="slidenum">
              <a:rPr lang="en-US" smtClean="0"/>
              <a:t>‹#›</a:t>
            </a:fld>
            <a:endParaRPr lang="en-US" dirty="0"/>
          </a:p>
        </p:txBody>
      </p:sp>
    </p:spTree>
    <p:extLst>
      <p:ext uri="{BB962C8B-B14F-4D97-AF65-F5344CB8AC3E}">
        <p14:creationId xmlns:p14="http://schemas.microsoft.com/office/powerpoint/2010/main" val="27254436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 name="Rectangle 39">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8BD010E2-153A-400F-90D4-419838F4E75D}"/>
              </a:ext>
            </a:extLst>
          </p:cNvPr>
          <p:cNvPicPr>
            <a:picLocks noChangeAspect="1"/>
          </p:cNvPicPr>
          <p:nvPr/>
        </p:nvPicPr>
        <p:blipFill>
          <a:blip r:embed="rId3"/>
          <a:stretch>
            <a:fillRect/>
          </a:stretch>
        </p:blipFill>
        <p:spPr>
          <a:xfrm>
            <a:off x="643467" y="2692908"/>
            <a:ext cx="10905066" cy="1472184"/>
          </a:xfrm>
          <a:prstGeom prst="rect">
            <a:avLst/>
          </a:prstGeom>
        </p:spPr>
      </p:pic>
      <p:sp>
        <p:nvSpPr>
          <p:cNvPr id="8" name="Footer Placeholder 7">
            <a:extLst>
              <a:ext uri="{FF2B5EF4-FFF2-40B4-BE49-F238E27FC236}">
                <a16:creationId xmlns:a16="http://schemas.microsoft.com/office/drawing/2014/main" id="{AEBF2399-6019-46F1-964F-D7E5EFCDF8E8}"/>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dirty="0">
                <a:solidFill>
                  <a:srgbClr val="FFFFFF"/>
                </a:solidFill>
                <a:latin typeface="+mn-lt"/>
                <a:ea typeface="+mn-ea"/>
                <a:cs typeface="+mn-cs"/>
              </a:rPr>
              <a:t>Public Domain</a:t>
            </a:r>
          </a:p>
        </p:txBody>
      </p:sp>
    </p:spTree>
    <p:extLst>
      <p:ext uri="{BB962C8B-B14F-4D97-AF65-F5344CB8AC3E}">
        <p14:creationId xmlns:p14="http://schemas.microsoft.com/office/powerpoint/2010/main" val="321661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9" name="Rectangle 5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179C2009-6ACA-4E10-AC5F-EF37A75CCE25}"/>
              </a:ext>
            </a:extLst>
          </p:cNvPr>
          <p:cNvPicPr>
            <a:picLocks noChangeAspect="1"/>
          </p:cNvPicPr>
          <p:nvPr/>
        </p:nvPicPr>
        <p:blipFill>
          <a:blip r:embed="rId2"/>
          <a:stretch>
            <a:fillRect/>
          </a:stretch>
        </p:blipFill>
        <p:spPr>
          <a:xfrm>
            <a:off x="1230439" y="643467"/>
            <a:ext cx="9731122" cy="5571066"/>
          </a:xfrm>
          <a:prstGeom prst="rect">
            <a:avLst/>
          </a:prstGeom>
        </p:spPr>
      </p:pic>
      <p:sp>
        <p:nvSpPr>
          <p:cNvPr id="6" name="Footer Placeholder 5">
            <a:extLst>
              <a:ext uri="{FF2B5EF4-FFF2-40B4-BE49-F238E27FC236}">
                <a16:creationId xmlns:a16="http://schemas.microsoft.com/office/drawing/2014/main" id="{C0ED8DDB-906A-4C77-9EA7-92186BD9347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dirty="0">
                <a:solidFill>
                  <a:srgbClr val="FFFFFF"/>
                </a:solidFill>
                <a:latin typeface="+mn-lt"/>
                <a:ea typeface="+mn-ea"/>
                <a:cs typeface="+mn-cs"/>
              </a:rPr>
              <a:t>Public Domain</a:t>
            </a:r>
          </a:p>
        </p:txBody>
      </p:sp>
    </p:spTree>
    <p:extLst>
      <p:ext uri="{BB962C8B-B14F-4D97-AF65-F5344CB8AC3E}">
        <p14:creationId xmlns:p14="http://schemas.microsoft.com/office/powerpoint/2010/main" val="6915591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 name="Rectangle 31">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86435745-DAAA-4A42-9F9E-17F53F8892B5}"/>
              </a:ext>
            </a:extLst>
          </p:cNvPr>
          <p:cNvPicPr>
            <a:picLocks noChangeAspect="1"/>
          </p:cNvPicPr>
          <p:nvPr/>
        </p:nvPicPr>
        <p:blipFill>
          <a:blip r:embed="rId2"/>
          <a:stretch>
            <a:fillRect/>
          </a:stretch>
        </p:blipFill>
        <p:spPr>
          <a:xfrm>
            <a:off x="643467" y="1070780"/>
            <a:ext cx="10905066" cy="4716440"/>
          </a:xfrm>
          <a:prstGeom prst="rect">
            <a:avLst/>
          </a:prstGeom>
        </p:spPr>
      </p:pic>
      <p:sp>
        <p:nvSpPr>
          <p:cNvPr id="6" name="Footer Placeholder 5">
            <a:extLst>
              <a:ext uri="{FF2B5EF4-FFF2-40B4-BE49-F238E27FC236}">
                <a16:creationId xmlns:a16="http://schemas.microsoft.com/office/drawing/2014/main" id="{C0ED8DDB-906A-4C77-9EA7-92186BD9347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dirty="0">
                <a:solidFill>
                  <a:srgbClr val="FFFFFF"/>
                </a:solidFill>
                <a:latin typeface="+mn-lt"/>
                <a:ea typeface="+mn-ea"/>
                <a:cs typeface="+mn-cs"/>
              </a:rPr>
              <a:t>Public Domain</a:t>
            </a:r>
          </a:p>
        </p:txBody>
      </p:sp>
    </p:spTree>
    <p:extLst>
      <p:ext uri="{BB962C8B-B14F-4D97-AF65-F5344CB8AC3E}">
        <p14:creationId xmlns:p14="http://schemas.microsoft.com/office/powerpoint/2010/main" val="35244487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1BF685CC-CBFB-47EC-BACF-D73973E5060A}"/>
              </a:ext>
            </a:extLst>
          </p:cNvPr>
          <p:cNvPicPr>
            <a:picLocks noChangeAspect="1"/>
          </p:cNvPicPr>
          <p:nvPr/>
        </p:nvPicPr>
        <p:blipFill>
          <a:blip r:embed="rId2"/>
          <a:stretch>
            <a:fillRect/>
          </a:stretch>
        </p:blipFill>
        <p:spPr>
          <a:xfrm>
            <a:off x="1293356" y="643467"/>
            <a:ext cx="9605288" cy="5571066"/>
          </a:xfrm>
          <a:prstGeom prst="rect">
            <a:avLst/>
          </a:prstGeom>
        </p:spPr>
      </p:pic>
      <p:sp>
        <p:nvSpPr>
          <p:cNvPr id="6" name="Footer Placeholder 5">
            <a:extLst>
              <a:ext uri="{FF2B5EF4-FFF2-40B4-BE49-F238E27FC236}">
                <a16:creationId xmlns:a16="http://schemas.microsoft.com/office/drawing/2014/main" id="{C0ED8DDB-906A-4C77-9EA7-92186BD9347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dirty="0">
                <a:solidFill>
                  <a:srgbClr val="FFFFFF"/>
                </a:solidFill>
                <a:latin typeface="+mn-lt"/>
                <a:ea typeface="+mn-ea"/>
                <a:cs typeface="+mn-cs"/>
              </a:rPr>
              <a:t>Public Domain</a:t>
            </a:r>
          </a:p>
        </p:txBody>
      </p:sp>
    </p:spTree>
    <p:extLst>
      <p:ext uri="{BB962C8B-B14F-4D97-AF65-F5344CB8AC3E}">
        <p14:creationId xmlns:p14="http://schemas.microsoft.com/office/powerpoint/2010/main" val="388562578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146</TotalTime>
  <Words>51</Words>
  <Application>Microsoft Office PowerPoint</Application>
  <PresentationFormat>Widescreen</PresentationFormat>
  <Paragraphs>6</Paragraphs>
  <Slides>4</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Sarah Gothard</cp:lastModifiedBy>
  <cp:revision>5</cp:revision>
  <dcterms:created xsi:type="dcterms:W3CDTF">2021-02-21T18:47:30Z</dcterms:created>
  <dcterms:modified xsi:type="dcterms:W3CDTF">2021-03-05T00:59:54Z</dcterms:modified>
</cp:coreProperties>
</file>