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7" r:id="rId3"/>
    <p:sldId id="281" r:id="rId4"/>
    <p:sldId id="282" r:id="rId5"/>
    <p:sldId id="278" r:id="rId6"/>
    <p:sldId id="280" r:id="rId7"/>
    <p:sldId id="279" r:id="rId8"/>
    <p:sldId id="285" r:id="rId9"/>
    <p:sldId id="283" r:id="rId10"/>
    <p:sldId id="284" r:id="rId11"/>
    <p:sldId id="288" r:id="rId12"/>
    <p:sldId id="286" r:id="rId13"/>
    <p:sldId id="28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3430DA-0C50-4229-9C10-609449F2A408}" v="3" dt="2022-04-15T00:27:46.1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F3430DA-0C50-4229-9C10-609449F2A408}"/>
    <pc:docChg chg="undo custSel addSld delSld modSld">
      <pc:chgData name="Sarah Gothard" userId="0e53f415fda5f162" providerId="LiveId" clId="{7F3430DA-0C50-4229-9C10-609449F2A408}" dt="2022-04-15T00:29:16.220" v="30" actId="26606"/>
      <pc:docMkLst>
        <pc:docMk/>
      </pc:docMkLst>
      <pc:sldChg chg="addSp delSp modSp mod">
        <pc:chgData name="Sarah Gothard" userId="0e53f415fda5f162" providerId="LiveId" clId="{7F3430DA-0C50-4229-9C10-609449F2A408}" dt="2022-04-15T00:19:15.198" v="2" actId="26606"/>
        <pc:sldMkLst>
          <pc:docMk/>
          <pc:sldMk cId="4119332043" sldId="256"/>
        </pc:sldMkLst>
        <pc:spChg chg="ord">
          <ac:chgData name="Sarah Gothard" userId="0e53f415fda5f162" providerId="LiveId" clId="{7F3430DA-0C50-4229-9C10-609449F2A408}" dt="2022-04-15T00:19:15.198" v="2" actId="26606"/>
          <ac:spMkLst>
            <pc:docMk/>
            <pc:sldMk cId="4119332043" sldId="256"/>
            <ac:spMk id="6" creationId="{F0967F4C-154C-44A0-9C42-61157902A035}"/>
          </ac:spMkLst>
        </pc:spChg>
        <pc:spChg chg="add">
          <ac:chgData name="Sarah Gothard" userId="0e53f415fda5f162" providerId="LiveId" clId="{7F3430DA-0C50-4229-9C10-609449F2A408}" dt="2022-04-15T00:19:15.198" v="2" actId="26606"/>
          <ac:spMkLst>
            <pc:docMk/>
            <pc:sldMk cId="4119332043" sldId="256"/>
            <ac:spMk id="73" creationId="{32BC26D8-82FB-445E-AA49-62A77D7C1EE0}"/>
          </ac:spMkLst>
        </pc:spChg>
        <pc:spChg chg="add">
          <ac:chgData name="Sarah Gothard" userId="0e53f415fda5f162" providerId="LiveId" clId="{7F3430DA-0C50-4229-9C10-609449F2A408}" dt="2022-04-15T00:19:15.198" v="2" actId="26606"/>
          <ac:spMkLst>
            <pc:docMk/>
            <pc:sldMk cId="4119332043" sldId="256"/>
            <ac:spMk id="75" creationId="{CB44330D-EA18-4254-AA95-EB49948539B8}"/>
          </ac:spMkLst>
        </pc:spChg>
        <pc:spChg chg="del">
          <ac:chgData name="Sarah Gothard" userId="0e53f415fda5f162" providerId="LiveId" clId="{7F3430DA-0C50-4229-9C10-609449F2A408}" dt="2022-04-15T00:19:15.198" v="2" actId="26606"/>
          <ac:spMkLst>
            <pc:docMk/>
            <pc:sldMk cId="4119332043" sldId="256"/>
            <ac:spMk id="130" creationId="{32BC26D8-82FB-445E-AA49-62A77D7C1EE0}"/>
          </ac:spMkLst>
        </pc:spChg>
        <pc:spChg chg="del">
          <ac:chgData name="Sarah Gothard" userId="0e53f415fda5f162" providerId="LiveId" clId="{7F3430DA-0C50-4229-9C10-609449F2A408}" dt="2022-04-15T00:19:15.198" v="2" actId="26606"/>
          <ac:spMkLst>
            <pc:docMk/>
            <pc:sldMk cId="4119332043" sldId="256"/>
            <ac:spMk id="132" creationId="{CB44330D-EA18-4254-AA95-EB49948539B8}"/>
          </ac:spMkLst>
        </pc:spChg>
        <pc:picChg chg="add mod">
          <ac:chgData name="Sarah Gothard" userId="0e53f415fda5f162" providerId="LiveId" clId="{7F3430DA-0C50-4229-9C10-609449F2A408}" dt="2022-04-15T00:19:15.198" v="2" actId="26606"/>
          <ac:picMkLst>
            <pc:docMk/>
            <pc:sldMk cId="4119332043" sldId="256"/>
            <ac:picMk id="3" creationId="{326C0CB8-189C-4FCD-AB26-8E095B8C4C26}"/>
          </ac:picMkLst>
        </pc:picChg>
        <pc:picChg chg="del">
          <ac:chgData name="Sarah Gothard" userId="0e53f415fda5f162" providerId="LiveId" clId="{7F3430DA-0C50-4229-9C10-609449F2A408}" dt="2022-04-15T00:19:10.594" v="0" actId="478"/>
          <ac:picMkLst>
            <pc:docMk/>
            <pc:sldMk cId="4119332043" sldId="256"/>
            <ac:picMk id="4" creationId="{B55968F9-49CC-4B29-B9DC-CD00337336B6}"/>
          </ac:picMkLst>
        </pc:picChg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1873351668" sldId="261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3411336424" sldId="262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982325013" sldId="263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2308207023" sldId="264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1632396104" sldId="265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965661860" sldId="266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481089489" sldId="267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3407835740" sldId="268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314639755" sldId="269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2077580700" sldId="270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1118684129" sldId="271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1532919238" sldId="272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752432802" sldId="273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4214051896" sldId="274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359057235" sldId="275"/>
        </pc:sldMkLst>
      </pc:sldChg>
      <pc:sldChg chg="del">
        <pc:chgData name="Sarah Gothard" userId="0e53f415fda5f162" providerId="LiveId" clId="{7F3430DA-0C50-4229-9C10-609449F2A408}" dt="2022-04-15T00:22:11.836" v="9" actId="47"/>
        <pc:sldMkLst>
          <pc:docMk/>
          <pc:sldMk cId="3755455856" sldId="276"/>
        </pc:sldMkLst>
      </pc:sldChg>
      <pc:sldChg chg="addSp delSp modSp mod">
        <pc:chgData name="Sarah Gothard" userId="0e53f415fda5f162" providerId="LiveId" clId="{7F3430DA-0C50-4229-9C10-609449F2A408}" dt="2022-04-15T00:20:31.420" v="5" actId="26606"/>
        <pc:sldMkLst>
          <pc:docMk/>
          <pc:sldMk cId="1672149729" sldId="277"/>
        </pc:sldMkLst>
        <pc:spChg chg="add del mod">
          <ac:chgData name="Sarah Gothard" userId="0e53f415fda5f162" providerId="LiveId" clId="{7F3430DA-0C50-4229-9C10-609449F2A408}" dt="2022-04-15T00:20:31.420" v="5" actId="26606"/>
          <ac:spMkLst>
            <pc:docMk/>
            <pc:sldMk cId="1672149729" sldId="277"/>
            <ac:spMk id="3" creationId="{13A20CC5-6191-47D3-B663-086B26568910}"/>
          </ac:spMkLst>
        </pc:spChg>
        <pc:spChg chg="ord">
          <ac:chgData name="Sarah Gothard" userId="0e53f415fda5f162" providerId="LiveId" clId="{7F3430DA-0C50-4229-9C10-609449F2A408}" dt="2022-04-15T00:20:31.420" v="5" actId="26606"/>
          <ac:spMkLst>
            <pc:docMk/>
            <pc:sldMk cId="1672149729" sldId="277"/>
            <ac:spMk id="4" creationId="{CA1E9C5A-0E17-49F5-922C-0F2461BF9B83}"/>
          </ac:spMkLst>
        </pc:spChg>
        <pc:spChg chg="del">
          <ac:chgData name="Sarah Gothard" userId="0e53f415fda5f162" providerId="LiveId" clId="{7F3430DA-0C50-4229-9C10-609449F2A408}" dt="2022-04-15T00:20:31.420" v="5" actId="26606"/>
          <ac:spMkLst>
            <pc:docMk/>
            <pc:sldMk cId="1672149729" sldId="277"/>
            <ac:spMk id="11" creationId="{32BC26D8-82FB-445E-AA49-62A77D7C1EE0}"/>
          </ac:spMkLst>
        </pc:spChg>
        <pc:spChg chg="del">
          <ac:chgData name="Sarah Gothard" userId="0e53f415fda5f162" providerId="LiveId" clId="{7F3430DA-0C50-4229-9C10-609449F2A408}" dt="2022-04-15T00:20:31.420" v="5" actId="26606"/>
          <ac:spMkLst>
            <pc:docMk/>
            <pc:sldMk cId="1672149729" sldId="277"/>
            <ac:spMk id="13" creationId="{CB44330D-EA18-4254-AA95-EB49948539B8}"/>
          </ac:spMkLst>
        </pc:spChg>
        <pc:spChg chg="add">
          <ac:chgData name="Sarah Gothard" userId="0e53f415fda5f162" providerId="LiveId" clId="{7F3430DA-0C50-4229-9C10-609449F2A408}" dt="2022-04-15T00:20:31.420" v="5" actId="26606"/>
          <ac:spMkLst>
            <pc:docMk/>
            <pc:sldMk cId="1672149729" sldId="277"/>
            <ac:spMk id="18" creationId="{32BC26D8-82FB-445E-AA49-62A77D7C1EE0}"/>
          </ac:spMkLst>
        </pc:spChg>
        <pc:spChg chg="add">
          <ac:chgData name="Sarah Gothard" userId="0e53f415fda5f162" providerId="LiveId" clId="{7F3430DA-0C50-4229-9C10-609449F2A408}" dt="2022-04-15T00:20:31.420" v="5" actId="26606"/>
          <ac:spMkLst>
            <pc:docMk/>
            <pc:sldMk cId="1672149729" sldId="277"/>
            <ac:spMk id="20" creationId="{CB44330D-EA18-4254-AA95-EB49948539B8}"/>
          </ac:spMkLst>
        </pc:spChg>
        <pc:picChg chg="del">
          <ac:chgData name="Sarah Gothard" userId="0e53f415fda5f162" providerId="LiveId" clId="{7F3430DA-0C50-4229-9C10-609449F2A408}" dt="2022-04-15T00:19:17.826" v="3" actId="478"/>
          <ac:picMkLst>
            <pc:docMk/>
            <pc:sldMk cId="1672149729" sldId="277"/>
            <ac:picMk id="6" creationId="{45F3818C-BA19-4662-BC0C-BBE0735E071F}"/>
          </ac:picMkLst>
        </pc:picChg>
        <pc:picChg chg="add mod">
          <ac:chgData name="Sarah Gothard" userId="0e53f415fda5f162" providerId="LiveId" clId="{7F3430DA-0C50-4229-9C10-609449F2A408}" dt="2022-04-15T00:20:31.420" v="5" actId="26606"/>
          <ac:picMkLst>
            <pc:docMk/>
            <pc:sldMk cId="1672149729" sldId="277"/>
            <ac:picMk id="7" creationId="{D38ED648-78BB-4591-88CE-56A04435F9BC}"/>
          </ac:picMkLst>
        </pc:picChg>
      </pc:sldChg>
      <pc:sldChg chg="addSp delSp modSp mod">
        <pc:chgData name="Sarah Gothard" userId="0e53f415fda5f162" providerId="LiveId" clId="{7F3430DA-0C50-4229-9C10-609449F2A408}" dt="2022-04-15T00:25:13.549" v="16" actId="22"/>
        <pc:sldMkLst>
          <pc:docMk/>
          <pc:sldMk cId="2295777416" sldId="278"/>
        </pc:sldMkLst>
        <pc:spChg chg="add del mod">
          <ac:chgData name="Sarah Gothard" userId="0e53f415fda5f162" providerId="LiveId" clId="{7F3430DA-0C50-4229-9C10-609449F2A408}" dt="2022-04-15T00:22:07.308" v="8" actId="26606"/>
          <ac:spMkLst>
            <pc:docMk/>
            <pc:sldMk cId="2295777416" sldId="278"/>
            <ac:spMk id="3" creationId="{68F5D55A-EFE2-4600-B235-82512274511A}"/>
          </ac:spMkLst>
        </pc:spChg>
        <pc:spChg chg="ord">
          <ac:chgData name="Sarah Gothard" userId="0e53f415fda5f162" providerId="LiveId" clId="{7F3430DA-0C50-4229-9C10-609449F2A408}" dt="2022-04-15T00:22:07.308" v="8" actId="26606"/>
          <ac:spMkLst>
            <pc:docMk/>
            <pc:sldMk cId="2295777416" sldId="278"/>
            <ac:spMk id="4" creationId="{D1A601C7-300C-4B8F-897A-B9494C3E3F55}"/>
          </ac:spMkLst>
        </pc:spChg>
        <pc:spChg chg="del">
          <ac:chgData name="Sarah Gothard" userId="0e53f415fda5f162" providerId="LiveId" clId="{7F3430DA-0C50-4229-9C10-609449F2A408}" dt="2022-04-15T00:22:07.308" v="8" actId="26606"/>
          <ac:spMkLst>
            <pc:docMk/>
            <pc:sldMk cId="2295777416" sldId="278"/>
            <ac:spMk id="11" creationId="{32BC26D8-82FB-445E-AA49-62A77D7C1EE0}"/>
          </ac:spMkLst>
        </pc:spChg>
        <pc:spChg chg="del">
          <ac:chgData name="Sarah Gothard" userId="0e53f415fda5f162" providerId="LiveId" clId="{7F3430DA-0C50-4229-9C10-609449F2A408}" dt="2022-04-15T00:22:07.308" v="8" actId="26606"/>
          <ac:spMkLst>
            <pc:docMk/>
            <pc:sldMk cId="2295777416" sldId="278"/>
            <ac:spMk id="13" creationId="{CB44330D-EA18-4254-AA95-EB49948539B8}"/>
          </ac:spMkLst>
        </pc:spChg>
        <pc:spChg chg="add">
          <ac:chgData name="Sarah Gothard" userId="0e53f415fda5f162" providerId="LiveId" clId="{7F3430DA-0C50-4229-9C10-609449F2A408}" dt="2022-04-15T00:22:07.308" v="8" actId="26606"/>
          <ac:spMkLst>
            <pc:docMk/>
            <pc:sldMk cId="2295777416" sldId="278"/>
            <ac:spMk id="18" creationId="{32BC26D8-82FB-445E-AA49-62A77D7C1EE0}"/>
          </ac:spMkLst>
        </pc:spChg>
        <pc:spChg chg="add">
          <ac:chgData name="Sarah Gothard" userId="0e53f415fda5f162" providerId="LiveId" clId="{7F3430DA-0C50-4229-9C10-609449F2A408}" dt="2022-04-15T00:22:07.308" v="8" actId="26606"/>
          <ac:spMkLst>
            <pc:docMk/>
            <pc:sldMk cId="2295777416" sldId="278"/>
            <ac:spMk id="20" creationId="{CB44330D-EA18-4254-AA95-EB49948539B8}"/>
          </ac:spMkLst>
        </pc:spChg>
        <pc:picChg chg="del">
          <ac:chgData name="Sarah Gothard" userId="0e53f415fda5f162" providerId="LiveId" clId="{7F3430DA-0C50-4229-9C10-609449F2A408}" dt="2022-04-15T00:22:05.692" v="6" actId="478"/>
          <ac:picMkLst>
            <pc:docMk/>
            <pc:sldMk cId="2295777416" sldId="278"/>
            <ac:picMk id="6" creationId="{E4D43407-BDE2-4E99-BD2F-AB30CB79B034}"/>
          </ac:picMkLst>
        </pc:picChg>
        <pc:picChg chg="add mod">
          <ac:chgData name="Sarah Gothard" userId="0e53f415fda5f162" providerId="LiveId" clId="{7F3430DA-0C50-4229-9C10-609449F2A408}" dt="2022-04-15T00:22:07.308" v="8" actId="26606"/>
          <ac:picMkLst>
            <pc:docMk/>
            <pc:sldMk cId="2295777416" sldId="278"/>
            <ac:picMk id="7" creationId="{B08035ED-AA08-4C47-A8E2-7AD6BC936183}"/>
          </ac:picMkLst>
        </pc:picChg>
        <pc:picChg chg="add del mod">
          <ac:chgData name="Sarah Gothard" userId="0e53f415fda5f162" providerId="LiveId" clId="{7F3430DA-0C50-4229-9C10-609449F2A408}" dt="2022-04-15T00:25:13.549" v="16" actId="22"/>
          <ac:picMkLst>
            <pc:docMk/>
            <pc:sldMk cId="2295777416" sldId="278"/>
            <ac:picMk id="9" creationId="{721C307A-D114-400E-AFF2-8E57A3B4B2CF}"/>
          </ac:picMkLst>
        </pc:picChg>
      </pc:sldChg>
      <pc:sldChg chg="addSp delSp modSp new mod setBg">
        <pc:chgData name="Sarah Gothard" userId="0e53f415fda5f162" providerId="LiveId" clId="{7F3430DA-0C50-4229-9C10-609449F2A408}" dt="2022-04-15T00:27:19.319" v="22" actId="22"/>
        <pc:sldMkLst>
          <pc:docMk/>
          <pc:sldMk cId="3580136857" sldId="279"/>
        </pc:sldMkLst>
        <pc:spChg chg="del">
          <ac:chgData name="Sarah Gothard" userId="0e53f415fda5f162" providerId="LiveId" clId="{7F3430DA-0C50-4229-9C10-609449F2A408}" dt="2022-04-15T00:24:59.778" v="12" actId="26606"/>
          <ac:spMkLst>
            <pc:docMk/>
            <pc:sldMk cId="3580136857" sldId="279"/>
            <ac:spMk id="2" creationId="{10BDB6FF-AF93-4ABC-8D94-E6271257F33E}"/>
          </ac:spMkLst>
        </pc:spChg>
        <pc:spChg chg="del">
          <ac:chgData name="Sarah Gothard" userId="0e53f415fda5f162" providerId="LiveId" clId="{7F3430DA-0C50-4229-9C10-609449F2A408}" dt="2022-04-15T00:24:59.778" v="12" actId="26606"/>
          <ac:spMkLst>
            <pc:docMk/>
            <pc:sldMk cId="3580136857" sldId="279"/>
            <ac:spMk id="3" creationId="{9463A379-51A8-490F-84A3-777EF8A82EA4}"/>
          </ac:spMkLst>
        </pc:spChg>
        <pc:spChg chg="mod ord">
          <ac:chgData name="Sarah Gothard" userId="0e53f415fda5f162" providerId="LiveId" clId="{7F3430DA-0C50-4229-9C10-609449F2A408}" dt="2022-04-15T00:24:59.778" v="12" actId="26606"/>
          <ac:spMkLst>
            <pc:docMk/>
            <pc:sldMk cId="3580136857" sldId="279"/>
            <ac:spMk id="4" creationId="{B2E2F420-FFEC-45FB-91CA-C437043CAB07}"/>
          </ac:spMkLst>
        </pc:spChg>
        <pc:spChg chg="add">
          <ac:chgData name="Sarah Gothard" userId="0e53f415fda5f162" providerId="LiveId" clId="{7F3430DA-0C50-4229-9C10-609449F2A408}" dt="2022-04-15T00:24:59.778" v="12" actId="26606"/>
          <ac:spMkLst>
            <pc:docMk/>
            <pc:sldMk cId="3580136857" sldId="279"/>
            <ac:spMk id="11" creationId="{32BC26D8-82FB-445E-AA49-62A77D7C1EE0}"/>
          </ac:spMkLst>
        </pc:spChg>
        <pc:spChg chg="add">
          <ac:chgData name="Sarah Gothard" userId="0e53f415fda5f162" providerId="LiveId" clId="{7F3430DA-0C50-4229-9C10-609449F2A408}" dt="2022-04-15T00:24:59.778" v="12" actId="26606"/>
          <ac:spMkLst>
            <pc:docMk/>
            <pc:sldMk cId="3580136857" sldId="279"/>
            <ac:spMk id="13" creationId="{CB44330D-EA18-4254-AA95-EB49948539B8}"/>
          </ac:spMkLst>
        </pc:spChg>
        <pc:picChg chg="add mod">
          <ac:chgData name="Sarah Gothard" userId="0e53f415fda5f162" providerId="LiveId" clId="{7F3430DA-0C50-4229-9C10-609449F2A408}" dt="2022-04-15T00:25:13.549" v="16" actId="22"/>
          <ac:picMkLst>
            <pc:docMk/>
            <pc:sldMk cId="3580136857" sldId="279"/>
            <ac:picMk id="6" creationId="{0F35652E-5B82-4AF8-A140-8E470F69DA06}"/>
          </ac:picMkLst>
        </pc:picChg>
        <pc:picChg chg="add del">
          <ac:chgData name="Sarah Gothard" userId="0e53f415fda5f162" providerId="LiveId" clId="{7F3430DA-0C50-4229-9C10-609449F2A408}" dt="2022-04-15T00:27:19.319" v="22" actId="22"/>
          <ac:picMkLst>
            <pc:docMk/>
            <pc:sldMk cId="3580136857" sldId="279"/>
            <ac:picMk id="8" creationId="{F24DDF1E-8B4B-42A3-8B4E-9CD6754C12C6}"/>
          </ac:picMkLst>
        </pc:picChg>
      </pc:sldChg>
      <pc:sldChg chg="addSp delSp modSp new mod setBg">
        <pc:chgData name="Sarah Gothard" userId="0e53f415fda5f162" providerId="LiveId" clId="{7F3430DA-0C50-4229-9C10-609449F2A408}" dt="2022-04-15T00:25:21.141" v="20" actId="27614"/>
        <pc:sldMkLst>
          <pc:docMk/>
          <pc:sldMk cId="3503306718" sldId="280"/>
        </pc:sldMkLst>
        <pc:spChg chg="del">
          <ac:chgData name="Sarah Gothard" userId="0e53f415fda5f162" providerId="LiveId" clId="{7F3430DA-0C50-4229-9C10-609449F2A408}" dt="2022-04-15T00:25:18.110" v="19" actId="26606"/>
          <ac:spMkLst>
            <pc:docMk/>
            <pc:sldMk cId="3503306718" sldId="280"/>
            <ac:spMk id="2" creationId="{59B69868-0EAE-451C-AD09-9BF221DF1810}"/>
          </ac:spMkLst>
        </pc:spChg>
        <pc:spChg chg="del">
          <ac:chgData name="Sarah Gothard" userId="0e53f415fda5f162" providerId="LiveId" clId="{7F3430DA-0C50-4229-9C10-609449F2A408}" dt="2022-04-15T00:25:18.110" v="19" actId="26606"/>
          <ac:spMkLst>
            <pc:docMk/>
            <pc:sldMk cId="3503306718" sldId="280"/>
            <ac:spMk id="3" creationId="{685791C7-F1E9-49C1-A69E-84FB812E3748}"/>
          </ac:spMkLst>
        </pc:spChg>
        <pc:spChg chg="mod ord">
          <ac:chgData name="Sarah Gothard" userId="0e53f415fda5f162" providerId="LiveId" clId="{7F3430DA-0C50-4229-9C10-609449F2A408}" dt="2022-04-15T00:25:18.110" v="19" actId="26606"/>
          <ac:spMkLst>
            <pc:docMk/>
            <pc:sldMk cId="3503306718" sldId="280"/>
            <ac:spMk id="4" creationId="{8E6E2BA8-104D-43E4-8CC3-97669D0AF72A}"/>
          </ac:spMkLst>
        </pc:spChg>
        <pc:spChg chg="add">
          <ac:chgData name="Sarah Gothard" userId="0e53f415fda5f162" providerId="LiveId" clId="{7F3430DA-0C50-4229-9C10-609449F2A408}" dt="2022-04-15T00:25:18.110" v="19" actId="26606"/>
          <ac:spMkLst>
            <pc:docMk/>
            <pc:sldMk cId="3503306718" sldId="280"/>
            <ac:spMk id="11" creationId="{32BC26D8-82FB-445E-AA49-62A77D7C1EE0}"/>
          </ac:spMkLst>
        </pc:spChg>
        <pc:spChg chg="add">
          <ac:chgData name="Sarah Gothard" userId="0e53f415fda5f162" providerId="LiveId" clId="{7F3430DA-0C50-4229-9C10-609449F2A408}" dt="2022-04-15T00:25:18.110" v="19" actId="26606"/>
          <ac:spMkLst>
            <pc:docMk/>
            <pc:sldMk cId="3503306718" sldId="280"/>
            <ac:spMk id="13" creationId="{CB44330D-EA18-4254-AA95-EB49948539B8}"/>
          </ac:spMkLst>
        </pc:spChg>
        <pc:picChg chg="add mod">
          <ac:chgData name="Sarah Gothard" userId="0e53f415fda5f162" providerId="LiveId" clId="{7F3430DA-0C50-4229-9C10-609449F2A408}" dt="2022-04-15T00:25:21.141" v="20" actId="27614"/>
          <ac:picMkLst>
            <pc:docMk/>
            <pc:sldMk cId="3503306718" sldId="280"/>
            <ac:picMk id="6" creationId="{11D6901D-D42E-416C-946D-D239426CCDB3}"/>
          </ac:picMkLst>
        </pc:picChg>
      </pc:sldChg>
      <pc:sldChg chg="addSp delSp mod">
        <pc:chgData name="Sarah Gothard" userId="0e53f415fda5f162" providerId="LiveId" clId="{7F3430DA-0C50-4229-9C10-609449F2A408}" dt="2022-04-15T00:29:11.785" v="27" actId="22"/>
        <pc:sldMkLst>
          <pc:docMk/>
          <pc:sldMk cId="3695161456" sldId="284"/>
        </pc:sldMkLst>
        <pc:picChg chg="add del">
          <ac:chgData name="Sarah Gothard" userId="0e53f415fda5f162" providerId="LiveId" clId="{7F3430DA-0C50-4229-9C10-609449F2A408}" dt="2022-04-15T00:29:11.785" v="27" actId="22"/>
          <ac:picMkLst>
            <pc:docMk/>
            <pc:sldMk cId="3695161456" sldId="284"/>
            <ac:picMk id="3" creationId="{DF89ABCF-1108-4001-A510-7120646F318A}"/>
          </ac:picMkLst>
        </pc:picChg>
      </pc:sldChg>
      <pc:sldChg chg="addSp delSp modSp new mod setBg">
        <pc:chgData name="Sarah Gothard" userId="0e53f415fda5f162" providerId="LiveId" clId="{7F3430DA-0C50-4229-9C10-609449F2A408}" dt="2022-04-15T00:27:23.011" v="25" actId="26606"/>
        <pc:sldMkLst>
          <pc:docMk/>
          <pc:sldMk cId="45783804" sldId="285"/>
        </pc:sldMkLst>
        <pc:spChg chg="del">
          <ac:chgData name="Sarah Gothard" userId="0e53f415fda5f162" providerId="LiveId" clId="{7F3430DA-0C50-4229-9C10-609449F2A408}" dt="2022-04-15T00:27:23.011" v="25" actId="26606"/>
          <ac:spMkLst>
            <pc:docMk/>
            <pc:sldMk cId="45783804" sldId="285"/>
            <ac:spMk id="2" creationId="{59DE4649-64CF-4866-B863-2260E3256F02}"/>
          </ac:spMkLst>
        </pc:spChg>
        <pc:spChg chg="del">
          <ac:chgData name="Sarah Gothard" userId="0e53f415fda5f162" providerId="LiveId" clId="{7F3430DA-0C50-4229-9C10-609449F2A408}" dt="2022-04-15T00:27:23.011" v="25" actId="26606"/>
          <ac:spMkLst>
            <pc:docMk/>
            <pc:sldMk cId="45783804" sldId="285"/>
            <ac:spMk id="3" creationId="{A0F019F9-4C9F-491C-9161-9A0AE044673B}"/>
          </ac:spMkLst>
        </pc:spChg>
        <pc:spChg chg="mod ord">
          <ac:chgData name="Sarah Gothard" userId="0e53f415fda5f162" providerId="LiveId" clId="{7F3430DA-0C50-4229-9C10-609449F2A408}" dt="2022-04-15T00:27:23.011" v="25" actId="26606"/>
          <ac:spMkLst>
            <pc:docMk/>
            <pc:sldMk cId="45783804" sldId="285"/>
            <ac:spMk id="4" creationId="{B4157CCA-3C3A-42E5-8801-365B3436F3F3}"/>
          </ac:spMkLst>
        </pc:spChg>
        <pc:spChg chg="add">
          <ac:chgData name="Sarah Gothard" userId="0e53f415fda5f162" providerId="LiveId" clId="{7F3430DA-0C50-4229-9C10-609449F2A408}" dt="2022-04-15T00:27:23.011" v="25" actId="26606"/>
          <ac:spMkLst>
            <pc:docMk/>
            <pc:sldMk cId="45783804" sldId="285"/>
            <ac:spMk id="11" creationId="{32BC26D8-82FB-445E-AA49-62A77D7C1EE0}"/>
          </ac:spMkLst>
        </pc:spChg>
        <pc:spChg chg="add">
          <ac:chgData name="Sarah Gothard" userId="0e53f415fda5f162" providerId="LiveId" clId="{7F3430DA-0C50-4229-9C10-609449F2A408}" dt="2022-04-15T00:27:23.011" v="25" actId="26606"/>
          <ac:spMkLst>
            <pc:docMk/>
            <pc:sldMk cId="45783804" sldId="285"/>
            <ac:spMk id="13" creationId="{CB44330D-EA18-4254-AA95-EB49948539B8}"/>
          </ac:spMkLst>
        </pc:spChg>
        <pc:picChg chg="add mod">
          <ac:chgData name="Sarah Gothard" userId="0e53f415fda5f162" providerId="LiveId" clId="{7F3430DA-0C50-4229-9C10-609449F2A408}" dt="2022-04-15T00:27:23.011" v="25" actId="26606"/>
          <ac:picMkLst>
            <pc:docMk/>
            <pc:sldMk cId="45783804" sldId="285"/>
            <ac:picMk id="6" creationId="{A508AAC4-919A-4058-B20B-7AFEFD25165C}"/>
          </ac:picMkLst>
        </pc:picChg>
      </pc:sldChg>
      <pc:sldChg chg="addSp delSp modSp new mod setBg">
        <pc:chgData name="Sarah Gothard" userId="0e53f415fda5f162" providerId="LiveId" clId="{7F3430DA-0C50-4229-9C10-609449F2A408}" dt="2022-04-15T00:29:16.220" v="30" actId="26606"/>
        <pc:sldMkLst>
          <pc:docMk/>
          <pc:sldMk cId="2784721456" sldId="288"/>
        </pc:sldMkLst>
        <pc:spChg chg="del">
          <ac:chgData name="Sarah Gothard" userId="0e53f415fda5f162" providerId="LiveId" clId="{7F3430DA-0C50-4229-9C10-609449F2A408}" dt="2022-04-15T00:29:16.220" v="30" actId="26606"/>
          <ac:spMkLst>
            <pc:docMk/>
            <pc:sldMk cId="2784721456" sldId="288"/>
            <ac:spMk id="2" creationId="{596DB59F-3BEF-49BD-BDC2-CEE05413866A}"/>
          </ac:spMkLst>
        </pc:spChg>
        <pc:spChg chg="del">
          <ac:chgData name="Sarah Gothard" userId="0e53f415fda5f162" providerId="LiveId" clId="{7F3430DA-0C50-4229-9C10-609449F2A408}" dt="2022-04-15T00:29:16.220" v="30" actId="26606"/>
          <ac:spMkLst>
            <pc:docMk/>
            <pc:sldMk cId="2784721456" sldId="288"/>
            <ac:spMk id="3" creationId="{41AAF77C-09E0-4864-9316-7E481231B89C}"/>
          </ac:spMkLst>
        </pc:spChg>
        <pc:spChg chg="mod ord">
          <ac:chgData name="Sarah Gothard" userId="0e53f415fda5f162" providerId="LiveId" clId="{7F3430DA-0C50-4229-9C10-609449F2A408}" dt="2022-04-15T00:29:16.220" v="30" actId="26606"/>
          <ac:spMkLst>
            <pc:docMk/>
            <pc:sldMk cId="2784721456" sldId="288"/>
            <ac:spMk id="4" creationId="{6E2C34AE-5BF9-4E60-BCE7-D85B0503F57B}"/>
          </ac:spMkLst>
        </pc:spChg>
        <pc:spChg chg="add">
          <ac:chgData name="Sarah Gothard" userId="0e53f415fda5f162" providerId="LiveId" clId="{7F3430DA-0C50-4229-9C10-609449F2A408}" dt="2022-04-15T00:29:16.220" v="30" actId="26606"/>
          <ac:spMkLst>
            <pc:docMk/>
            <pc:sldMk cId="2784721456" sldId="288"/>
            <ac:spMk id="11" creationId="{32BC26D8-82FB-445E-AA49-62A77D7C1EE0}"/>
          </ac:spMkLst>
        </pc:spChg>
        <pc:spChg chg="add">
          <ac:chgData name="Sarah Gothard" userId="0e53f415fda5f162" providerId="LiveId" clId="{7F3430DA-0C50-4229-9C10-609449F2A408}" dt="2022-04-15T00:29:16.220" v="30" actId="26606"/>
          <ac:spMkLst>
            <pc:docMk/>
            <pc:sldMk cId="2784721456" sldId="288"/>
            <ac:spMk id="13" creationId="{CB44330D-EA18-4254-AA95-EB49948539B8}"/>
          </ac:spMkLst>
        </pc:spChg>
        <pc:picChg chg="add mod">
          <ac:chgData name="Sarah Gothard" userId="0e53f415fda5f162" providerId="LiveId" clId="{7F3430DA-0C50-4229-9C10-609449F2A408}" dt="2022-04-15T00:29:16.220" v="30" actId="26606"/>
          <ac:picMkLst>
            <pc:docMk/>
            <pc:sldMk cId="2784721456" sldId="288"/>
            <ac:picMk id="6" creationId="{83223DD7-0C0F-4BF2-A3B0-2EBF2919AF0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6C0CB8-189C-4FCD-AB26-8E095B8C4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70337"/>
            <a:ext cx="10905066" cy="231732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F35652E-5B82-4AF8-A140-8E470F69DA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2F420-FFEC-45FB-91CA-C437043CA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95161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3223DD7-0C0F-4BF2-A3B0-2EBF2919AF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C34AE-5BF9-4E60-BCE7-D85B0503F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84721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1D6901D-D42E-416C-946D-D239426CCD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6E2BA8-104D-43E4-8CC3-97669D0A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57520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F35652E-5B82-4AF8-A140-8E470F69DA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2F420-FFEC-45FB-91CA-C437043CA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35611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38ED648-78BB-4591-88CE-56A04435F9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E9C5A-0E17-49F5-922C-0F2461BF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7214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1D6901D-D42E-416C-946D-D239426CCD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6E2BA8-104D-43E4-8CC3-97669D0A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1120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F35652E-5B82-4AF8-A140-8E470F69DA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2F420-FFEC-45FB-91CA-C437043CA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4690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08035ED-AA08-4C47-A8E2-7AD6BC9361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A601C7-300C-4B8F-897A-B9494C3E3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95777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1D6901D-D42E-416C-946D-D239426CCD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6E2BA8-104D-43E4-8CC3-97669D0A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03306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F35652E-5B82-4AF8-A140-8E470F69DA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2F420-FFEC-45FB-91CA-C437043CA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80136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508AAC4-919A-4058-B20B-7AFEFD2516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157CCA-3C3A-42E5-8801-365B3436F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5783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1D6901D-D42E-416C-946D-D239426CCD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6E2BA8-104D-43E4-8CC3-97669D0A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75033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18</cp:revision>
  <dcterms:created xsi:type="dcterms:W3CDTF">2020-12-27T20:40:58Z</dcterms:created>
  <dcterms:modified xsi:type="dcterms:W3CDTF">2022-04-15T00:29:20Z</dcterms:modified>
</cp:coreProperties>
</file>