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334" r:id="rId3"/>
    <p:sldId id="335" r:id="rId4"/>
    <p:sldId id="336" r:id="rId5"/>
    <p:sldId id="340" r:id="rId6"/>
    <p:sldId id="338" r:id="rId7"/>
    <p:sldId id="34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E28A39-85BA-4557-90D5-494FF3655572}" v="1" dt="2022-07-21T17:49:55.7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63E28A39-85BA-4557-90D5-494FF3655572}"/>
    <pc:docChg chg="undo custSel addSld delSld modSld">
      <pc:chgData name="Sarah Gothard" userId="0e53f415fda5f162" providerId="LiveId" clId="{63E28A39-85BA-4557-90D5-494FF3655572}" dt="2022-07-21T20:14:07.473" v="35" actId="478"/>
      <pc:docMkLst>
        <pc:docMk/>
      </pc:docMkLst>
      <pc:sldChg chg="addSp delSp modSp mod">
        <pc:chgData name="Sarah Gothard" userId="0e53f415fda5f162" providerId="LiveId" clId="{63E28A39-85BA-4557-90D5-494FF3655572}" dt="2022-07-21T20:14:07.473" v="35" actId="478"/>
        <pc:sldMkLst>
          <pc:docMk/>
          <pc:sldMk cId="638189088" sldId="257"/>
        </pc:sldMkLst>
        <pc:spChg chg="add del mod">
          <ac:chgData name="Sarah Gothard" userId="0e53f415fda5f162" providerId="LiveId" clId="{63E28A39-85BA-4557-90D5-494FF3655572}" dt="2022-07-21T17:50:25.638" v="7" actId="26606"/>
          <ac:spMkLst>
            <pc:docMk/>
            <pc:sldMk cId="638189088" sldId="257"/>
            <ac:spMk id="3" creationId="{48B16408-2F4F-4016-8DAF-395A6E1EE948}"/>
          </ac:spMkLst>
        </pc:spChg>
        <pc:spChg chg="add del mod">
          <ac:chgData name="Sarah Gothard" userId="0e53f415fda5f162" providerId="LiveId" clId="{63E28A39-85BA-4557-90D5-494FF3655572}" dt="2022-07-21T20:14:07.473" v="35" actId="478"/>
          <ac:spMkLst>
            <pc:docMk/>
            <pc:sldMk cId="638189088" sldId="257"/>
            <ac:spMk id="11" creationId="{E00146A6-4F61-4CF3-951F-FE49F02C86C4}"/>
          </ac:spMkLst>
        </pc:spChg>
        <pc:spChg chg="del">
          <ac:chgData name="Sarah Gothard" userId="0e53f415fda5f162" providerId="LiveId" clId="{63E28A39-85BA-4557-90D5-494FF3655572}" dt="2022-07-21T17:50:25.638" v="7" actId="26606"/>
          <ac:spMkLst>
            <pc:docMk/>
            <pc:sldMk cId="638189088" sldId="257"/>
            <ac:spMk id="16" creationId="{32BC26D8-82FB-445E-AA49-62A77D7C1EE0}"/>
          </ac:spMkLst>
        </pc:spChg>
        <pc:spChg chg="del">
          <ac:chgData name="Sarah Gothard" userId="0e53f415fda5f162" providerId="LiveId" clId="{63E28A39-85BA-4557-90D5-494FF3655572}" dt="2022-07-21T17:50:25.638" v="7" actId="26606"/>
          <ac:spMkLst>
            <pc:docMk/>
            <pc:sldMk cId="638189088" sldId="257"/>
            <ac:spMk id="18" creationId="{CB44330D-EA18-4254-AA95-EB49948539B8}"/>
          </ac:spMkLst>
        </pc:spChg>
        <pc:spChg chg="add">
          <ac:chgData name="Sarah Gothard" userId="0e53f415fda5f162" providerId="LiveId" clId="{63E28A39-85BA-4557-90D5-494FF3655572}" dt="2022-07-21T17:50:25.638" v="7" actId="26606"/>
          <ac:spMkLst>
            <pc:docMk/>
            <pc:sldMk cId="638189088" sldId="257"/>
            <ac:spMk id="23" creationId="{32BC26D8-82FB-445E-AA49-62A77D7C1EE0}"/>
          </ac:spMkLst>
        </pc:spChg>
        <pc:spChg chg="add">
          <ac:chgData name="Sarah Gothard" userId="0e53f415fda5f162" providerId="LiveId" clId="{63E28A39-85BA-4557-90D5-494FF3655572}" dt="2022-07-21T17:50:25.638" v="7" actId="26606"/>
          <ac:spMkLst>
            <pc:docMk/>
            <pc:sldMk cId="638189088" sldId="257"/>
            <ac:spMk id="25" creationId="{CB44330D-EA18-4254-AA95-EB49948539B8}"/>
          </ac:spMkLst>
        </pc:spChg>
        <pc:picChg chg="add del mod">
          <ac:chgData name="Sarah Gothard" userId="0e53f415fda5f162" providerId="LiveId" clId="{63E28A39-85BA-4557-90D5-494FF3655572}" dt="2022-07-21T20:14:07.473" v="35" actId="478"/>
          <ac:picMkLst>
            <pc:docMk/>
            <pc:sldMk cId="638189088" sldId="257"/>
            <ac:picMk id="6" creationId="{17973F07-9DA0-4DDF-B9DF-936E3D0331B0}"/>
          </ac:picMkLst>
        </pc:picChg>
        <pc:picChg chg="del">
          <ac:chgData name="Sarah Gothard" userId="0e53f415fda5f162" providerId="LiveId" clId="{63E28A39-85BA-4557-90D5-494FF3655572}" dt="2022-07-21T17:49:58.587" v="4" actId="478"/>
          <ac:picMkLst>
            <pc:docMk/>
            <pc:sldMk cId="638189088" sldId="257"/>
            <ac:picMk id="7" creationId="{64C9FD79-798A-430B-A854-A433868F0FC2}"/>
          </ac:picMkLst>
        </pc:picChg>
        <pc:picChg chg="add del">
          <ac:chgData name="Sarah Gothard" userId="0e53f415fda5f162" providerId="LiveId" clId="{63E28A39-85BA-4557-90D5-494FF3655572}" dt="2022-07-21T17:50:47.745" v="10" actId="22"/>
          <ac:picMkLst>
            <pc:docMk/>
            <pc:sldMk cId="638189088" sldId="257"/>
            <ac:picMk id="9" creationId="{7C800BB3-0E99-48FD-AA8D-D5F65D9B6469}"/>
          </ac:picMkLst>
        </pc:picChg>
        <pc:picChg chg="add del">
          <ac:chgData name="Sarah Gothard" userId="0e53f415fda5f162" providerId="LiveId" clId="{63E28A39-85BA-4557-90D5-494FF3655572}" dt="2022-07-21T18:07:57.654" v="34" actId="22"/>
          <ac:picMkLst>
            <pc:docMk/>
            <pc:sldMk cId="638189088" sldId="257"/>
            <ac:picMk id="13" creationId="{0283D897-71E3-4CD4-A79F-392D74846350}"/>
          </ac:picMkLst>
        </pc:picChg>
      </pc:sldChg>
      <pc:sldChg chg="addSp delSp modSp mod">
        <pc:chgData name="Sarah Gothard" userId="0e53f415fda5f162" providerId="LiveId" clId="{63E28A39-85BA-4557-90D5-494FF3655572}" dt="2022-07-21T17:49:56.850" v="3" actId="27614"/>
        <pc:sldMkLst>
          <pc:docMk/>
          <pc:sldMk cId="4161162085" sldId="258"/>
        </pc:sldMkLst>
        <pc:spChg chg="ord">
          <ac:chgData name="Sarah Gothard" userId="0e53f415fda5f162" providerId="LiveId" clId="{63E28A39-85BA-4557-90D5-494FF3655572}" dt="2022-07-21T17:49:23.989" v="2" actId="26606"/>
          <ac:spMkLst>
            <pc:docMk/>
            <pc:sldMk cId="4161162085" sldId="258"/>
            <ac:spMk id="5" creationId="{877935DE-0FED-4D49-8ABF-9B4A2100D438}"/>
          </ac:spMkLst>
        </pc:spChg>
        <pc:spChg chg="del">
          <ac:chgData name="Sarah Gothard" userId="0e53f415fda5f162" providerId="LiveId" clId="{63E28A39-85BA-4557-90D5-494FF3655572}" dt="2022-07-21T17:49:23.989" v="2" actId="26606"/>
          <ac:spMkLst>
            <pc:docMk/>
            <pc:sldMk cId="4161162085" sldId="258"/>
            <ac:spMk id="18" creationId="{32BC26D8-82FB-445E-AA49-62A77D7C1EE0}"/>
          </ac:spMkLst>
        </pc:spChg>
        <pc:spChg chg="del">
          <ac:chgData name="Sarah Gothard" userId="0e53f415fda5f162" providerId="LiveId" clId="{63E28A39-85BA-4557-90D5-494FF3655572}" dt="2022-07-21T17:49:23.989" v="2" actId="26606"/>
          <ac:spMkLst>
            <pc:docMk/>
            <pc:sldMk cId="4161162085" sldId="258"/>
            <ac:spMk id="20" creationId="{CB44330D-EA18-4254-AA95-EB49948539B8}"/>
          </ac:spMkLst>
        </pc:spChg>
        <pc:spChg chg="add">
          <ac:chgData name="Sarah Gothard" userId="0e53f415fda5f162" providerId="LiveId" clId="{63E28A39-85BA-4557-90D5-494FF3655572}" dt="2022-07-21T17:49:23.989" v="2" actId="26606"/>
          <ac:spMkLst>
            <pc:docMk/>
            <pc:sldMk cId="4161162085" sldId="258"/>
            <ac:spMk id="25" creationId="{32BC26D8-82FB-445E-AA49-62A77D7C1EE0}"/>
          </ac:spMkLst>
        </pc:spChg>
        <pc:spChg chg="add">
          <ac:chgData name="Sarah Gothard" userId="0e53f415fda5f162" providerId="LiveId" clId="{63E28A39-85BA-4557-90D5-494FF3655572}" dt="2022-07-21T17:49:23.989" v="2" actId="26606"/>
          <ac:spMkLst>
            <pc:docMk/>
            <pc:sldMk cId="4161162085" sldId="258"/>
            <ac:spMk id="27" creationId="{CB44330D-EA18-4254-AA95-EB49948539B8}"/>
          </ac:spMkLst>
        </pc:spChg>
        <pc:picChg chg="del">
          <ac:chgData name="Sarah Gothard" userId="0e53f415fda5f162" providerId="LiveId" clId="{63E28A39-85BA-4557-90D5-494FF3655572}" dt="2022-07-21T17:48:18.424" v="0" actId="478"/>
          <ac:picMkLst>
            <pc:docMk/>
            <pc:sldMk cId="4161162085" sldId="258"/>
            <ac:picMk id="3" creationId="{30C6425C-34A3-4E19-82A0-38B061DFAC62}"/>
          </ac:picMkLst>
        </pc:picChg>
        <pc:picChg chg="add mod">
          <ac:chgData name="Sarah Gothard" userId="0e53f415fda5f162" providerId="LiveId" clId="{63E28A39-85BA-4557-90D5-494FF3655572}" dt="2022-07-21T17:49:56.850" v="3" actId="27614"/>
          <ac:picMkLst>
            <pc:docMk/>
            <pc:sldMk cId="4161162085" sldId="258"/>
            <ac:picMk id="4" creationId="{C0D5A4EB-6C0C-4E1F-A928-4D2E5AE66595}"/>
          </ac:picMkLst>
        </pc:picChg>
      </pc:sldChg>
      <pc:sldChg chg="del">
        <pc:chgData name="Sarah Gothard" userId="0e53f415fda5f162" providerId="LiveId" clId="{63E28A39-85BA-4557-90D5-494FF3655572}" dt="2022-07-21T17:50:00.555" v="5" actId="47"/>
        <pc:sldMkLst>
          <pc:docMk/>
          <pc:sldMk cId="1611013006" sldId="259"/>
        </pc:sldMkLst>
      </pc:sldChg>
      <pc:sldChg chg="addSp delSp modSp new mod setBg">
        <pc:chgData name="Sarah Gothard" userId="0e53f415fda5f162" providerId="LiveId" clId="{63E28A39-85BA-4557-90D5-494FF3655572}" dt="2022-07-21T17:51:02.566" v="13" actId="26606"/>
        <pc:sldMkLst>
          <pc:docMk/>
          <pc:sldMk cId="3428299302" sldId="259"/>
        </pc:sldMkLst>
        <pc:spChg chg="del">
          <ac:chgData name="Sarah Gothard" userId="0e53f415fda5f162" providerId="LiveId" clId="{63E28A39-85BA-4557-90D5-494FF3655572}" dt="2022-07-21T17:51:02.566" v="13" actId="26606"/>
          <ac:spMkLst>
            <pc:docMk/>
            <pc:sldMk cId="3428299302" sldId="259"/>
            <ac:spMk id="2" creationId="{CEA23838-D283-4092-9756-B3049E640170}"/>
          </ac:spMkLst>
        </pc:spChg>
        <pc:spChg chg="del">
          <ac:chgData name="Sarah Gothard" userId="0e53f415fda5f162" providerId="LiveId" clId="{63E28A39-85BA-4557-90D5-494FF3655572}" dt="2022-07-21T17:51:02.566" v="13" actId="26606"/>
          <ac:spMkLst>
            <pc:docMk/>
            <pc:sldMk cId="3428299302" sldId="259"/>
            <ac:spMk id="3" creationId="{D8C8D8B5-87B2-4488-BC82-7BA34656A288}"/>
          </ac:spMkLst>
        </pc:spChg>
        <pc:spChg chg="add">
          <ac:chgData name="Sarah Gothard" userId="0e53f415fda5f162" providerId="LiveId" clId="{63E28A39-85BA-4557-90D5-494FF3655572}" dt="2022-07-21T17:51:02.566" v="13" actId="26606"/>
          <ac:spMkLst>
            <pc:docMk/>
            <pc:sldMk cId="3428299302" sldId="259"/>
            <ac:spMk id="10" creationId="{32BC26D8-82FB-445E-AA49-62A77D7C1EE0}"/>
          </ac:spMkLst>
        </pc:spChg>
        <pc:spChg chg="add">
          <ac:chgData name="Sarah Gothard" userId="0e53f415fda5f162" providerId="LiveId" clId="{63E28A39-85BA-4557-90D5-494FF3655572}" dt="2022-07-21T17:51:02.566" v="13" actId="26606"/>
          <ac:spMkLst>
            <pc:docMk/>
            <pc:sldMk cId="3428299302" sldId="259"/>
            <ac:spMk id="12" creationId="{CB44330D-EA18-4254-AA95-EB49948539B8}"/>
          </ac:spMkLst>
        </pc:spChg>
        <pc:picChg chg="add mod">
          <ac:chgData name="Sarah Gothard" userId="0e53f415fda5f162" providerId="LiveId" clId="{63E28A39-85BA-4557-90D5-494FF3655572}" dt="2022-07-21T17:51:02.566" v="13" actId="26606"/>
          <ac:picMkLst>
            <pc:docMk/>
            <pc:sldMk cId="3428299302" sldId="259"/>
            <ac:picMk id="5" creationId="{7BA6DAD5-7565-42D2-8658-BD6AF06039A9}"/>
          </ac:picMkLst>
        </pc:picChg>
      </pc:sldChg>
      <pc:sldChg chg="add">
        <pc:chgData name="Sarah Gothard" userId="0e53f415fda5f162" providerId="LiveId" clId="{63E28A39-85BA-4557-90D5-494FF3655572}" dt="2022-07-21T17:51:11.028" v="14" actId="2890"/>
        <pc:sldMkLst>
          <pc:docMk/>
          <pc:sldMk cId="3500916368" sldId="260"/>
        </pc:sldMkLst>
      </pc:sldChg>
      <pc:sldChg chg="del">
        <pc:chgData name="Sarah Gothard" userId="0e53f415fda5f162" providerId="LiveId" clId="{63E28A39-85BA-4557-90D5-494FF3655572}" dt="2022-07-21T17:50:00.555" v="5" actId="47"/>
        <pc:sldMkLst>
          <pc:docMk/>
          <pc:sldMk cId="3973549352" sldId="260"/>
        </pc:sldMkLst>
      </pc:sldChg>
      <pc:sldChg chg="add">
        <pc:chgData name="Sarah Gothard" userId="0e53f415fda5f162" providerId="LiveId" clId="{63E28A39-85BA-4557-90D5-494FF3655572}" dt="2022-07-21T17:51:14.015" v="15" actId="2890"/>
        <pc:sldMkLst>
          <pc:docMk/>
          <pc:sldMk cId="1066576577" sldId="261"/>
        </pc:sldMkLst>
      </pc:sldChg>
      <pc:sldChg chg="del">
        <pc:chgData name="Sarah Gothard" userId="0e53f415fda5f162" providerId="LiveId" clId="{63E28A39-85BA-4557-90D5-494FF3655572}" dt="2022-07-21T17:50:00.555" v="5" actId="47"/>
        <pc:sldMkLst>
          <pc:docMk/>
          <pc:sldMk cId="1513529498" sldId="261"/>
        </pc:sldMkLst>
      </pc:sldChg>
      <pc:sldChg chg="del">
        <pc:chgData name="Sarah Gothard" userId="0e53f415fda5f162" providerId="LiveId" clId="{63E28A39-85BA-4557-90D5-494FF3655572}" dt="2022-07-21T17:50:00.555" v="5" actId="47"/>
        <pc:sldMkLst>
          <pc:docMk/>
          <pc:sldMk cId="229561834" sldId="262"/>
        </pc:sldMkLst>
      </pc:sldChg>
      <pc:sldChg chg="addSp delSp modSp new mod setBg">
        <pc:chgData name="Sarah Gothard" userId="0e53f415fda5f162" providerId="LiveId" clId="{63E28A39-85BA-4557-90D5-494FF3655572}" dt="2022-07-21T17:52:19.283" v="18" actId="26606"/>
        <pc:sldMkLst>
          <pc:docMk/>
          <pc:sldMk cId="2532538803" sldId="262"/>
        </pc:sldMkLst>
        <pc:spChg chg="del">
          <ac:chgData name="Sarah Gothard" userId="0e53f415fda5f162" providerId="LiveId" clId="{63E28A39-85BA-4557-90D5-494FF3655572}" dt="2022-07-21T17:52:19.283" v="18" actId="26606"/>
          <ac:spMkLst>
            <pc:docMk/>
            <pc:sldMk cId="2532538803" sldId="262"/>
            <ac:spMk id="2" creationId="{F4F0A8F7-3846-4708-81E3-B113482A1E41}"/>
          </ac:spMkLst>
        </pc:spChg>
        <pc:spChg chg="del">
          <ac:chgData name="Sarah Gothard" userId="0e53f415fda5f162" providerId="LiveId" clId="{63E28A39-85BA-4557-90D5-494FF3655572}" dt="2022-07-21T17:52:19.283" v="18" actId="26606"/>
          <ac:spMkLst>
            <pc:docMk/>
            <pc:sldMk cId="2532538803" sldId="262"/>
            <ac:spMk id="3" creationId="{C2156C39-D3B2-402F-AF69-0C3C6598E838}"/>
          </ac:spMkLst>
        </pc:spChg>
        <pc:spChg chg="add">
          <ac:chgData name="Sarah Gothard" userId="0e53f415fda5f162" providerId="LiveId" clId="{63E28A39-85BA-4557-90D5-494FF3655572}" dt="2022-07-21T17:52:19.283" v="18" actId="26606"/>
          <ac:spMkLst>
            <pc:docMk/>
            <pc:sldMk cId="2532538803" sldId="262"/>
            <ac:spMk id="10" creationId="{32BC26D8-82FB-445E-AA49-62A77D7C1EE0}"/>
          </ac:spMkLst>
        </pc:spChg>
        <pc:spChg chg="add">
          <ac:chgData name="Sarah Gothard" userId="0e53f415fda5f162" providerId="LiveId" clId="{63E28A39-85BA-4557-90D5-494FF3655572}" dt="2022-07-21T17:52:19.283" v="18" actId="26606"/>
          <ac:spMkLst>
            <pc:docMk/>
            <pc:sldMk cId="2532538803" sldId="262"/>
            <ac:spMk id="12" creationId="{CB44330D-EA18-4254-AA95-EB49948539B8}"/>
          </ac:spMkLst>
        </pc:spChg>
        <pc:picChg chg="add mod">
          <ac:chgData name="Sarah Gothard" userId="0e53f415fda5f162" providerId="LiveId" clId="{63E28A39-85BA-4557-90D5-494FF3655572}" dt="2022-07-21T17:52:19.283" v="18" actId="26606"/>
          <ac:picMkLst>
            <pc:docMk/>
            <pc:sldMk cId="2532538803" sldId="262"/>
            <ac:picMk id="5" creationId="{16271ED4-811A-4E4E-BF12-C2FE801330B3}"/>
          </ac:picMkLst>
        </pc:picChg>
      </pc:sldChg>
      <pc:sldChg chg="del">
        <pc:chgData name="Sarah Gothard" userId="0e53f415fda5f162" providerId="LiveId" clId="{63E28A39-85BA-4557-90D5-494FF3655572}" dt="2022-07-21T17:50:00.555" v="5" actId="47"/>
        <pc:sldMkLst>
          <pc:docMk/>
          <pc:sldMk cId="2849847998" sldId="263"/>
        </pc:sldMkLst>
      </pc:sldChg>
      <pc:sldChg chg="addSp delSp modSp new mod setBg">
        <pc:chgData name="Sarah Gothard" userId="0e53f415fda5f162" providerId="LiveId" clId="{63E28A39-85BA-4557-90D5-494FF3655572}" dt="2022-07-21T18:05:11.955" v="31" actId="1076"/>
        <pc:sldMkLst>
          <pc:docMk/>
          <pc:sldMk cId="3489128646" sldId="263"/>
        </pc:sldMkLst>
        <pc:spChg chg="del">
          <ac:chgData name="Sarah Gothard" userId="0e53f415fda5f162" providerId="LiveId" clId="{63E28A39-85BA-4557-90D5-494FF3655572}" dt="2022-07-21T18:03:09.261" v="21" actId="26606"/>
          <ac:spMkLst>
            <pc:docMk/>
            <pc:sldMk cId="3489128646" sldId="263"/>
            <ac:spMk id="2" creationId="{A571EF1F-B82B-40F5-9B57-CB549E34B67C}"/>
          </ac:spMkLst>
        </pc:spChg>
        <pc:spChg chg="del">
          <ac:chgData name="Sarah Gothard" userId="0e53f415fda5f162" providerId="LiveId" clId="{63E28A39-85BA-4557-90D5-494FF3655572}" dt="2022-07-21T18:03:09.261" v="21" actId="26606"/>
          <ac:spMkLst>
            <pc:docMk/>
            <pc:sldMk cId="3489128646" sldId="263"/>
            <ac:spMk id="3" creationId="{506F8E4C-7A89-4307-BDE4-AB1778D56809}"/>
          </ac:spMkLst>
        </pc:spChg>
        <pc:spChg chg="add del mod">
          <ac:chgData name="Sarah Gothard" userId="0e53f415fda5f162" providerId="LiveId" clId="{63E28A39-85BA-4557-90D5-494FF3655572}" dt="2022-07-21T18:04:51.347" v="24" actId="21"/>
          <ac:spMkLst>
            <pc:docMk/>
            <pc:sldMk cId="3489128646" sldId="263"/>
            <ac:spMk id="7" creationId="{31708744-5A3B-4B85-AF0B-5B8D9CCDA045}"/>
          </ac:spMkLst>
        </pc:spChg>
        <pc:spChg chg="add del mod">
          <ac:chgData name="Sarah Gothard" userId="0e53f415fda5f162" providerId="LiveId" clId="{63E28A39-85BA-4557-90D5-494FF3655572}" dt="2022-07-21T18:05:10.398" v="29" actId="21"/>
          <ac:spMkLst>
            <pc:docMk/>
            <pc:sldMk cId="3489128646" sldId="263"/>
            <ac:spMk id="9" creationId="{D9C69EFA-0FFD-45A3-A02A-EE4FEE09F16B}"/>
          </ac:spMkLst>
        </pc:spChg>
        <pc:spChg chg="add">
          <ac:chgData name="Sarah Gothard" userId="0e53f415fda5f162" providerId="LiveId" clId="{63E28A39-85BA-4557-90D5-494FF3655572}" dt="2022-07-21T18:03:09.261" v="21" actId="26606"/>
          <ac:spMkLst>
            <pc:docMk/>
            <pc:sldMk cId="3489128646" sldId="263"/>
            <ac:spMk id="10" creationId="{32BC26D8-82FB-445E-AA49-62A77D7C1EE0}"/>
          </ac:spMkLst>
        </pc:spChg>
        <pc:spChg chg="add">
          <ac:chgData name="Sarah Gothard" userId="0e53f415fda5f162" providerId="LiveId" clId="{63E28A39-85BA-4557-90D5-494FF3655572}" dt="2022-07-21T18:03:09.261" v="21" actId="26606"/>
          <ac:spMkLst>
            <pc:docMk/>
            <pc:sldMk cId="3489128646" sldId="263"/>
            <ac:spMk id="12" creationId="{CB44330D-EA18-4254-AA95-EB49948539B8}"/>
          </ac:spMkLst>
        </pc:spChg>
        <pc:picChg chg="add del mod">
          <ac:chgData name="Sarah Gothard" userId="0e53f415fda5f162" providerId="LiveId" clId="{63E28A39-85BA-4557-90D5-494FF3655572}" dt="2022-07-21T18:05:11.955" v="31" actId="1076"/>
          <ac:picMkLst>
            <pc:docMk/>
            <pc:sldMk cId="3489128646" sldId="263"/>
            <ac:picMk id="5" creationId="{0F4D98F0-D95C-48F5-8BBD-A88D751AD8C0}"/>
          </ac:picMkLst>
        </pc:picChg>
      </pc:sldChg>
      <pc:sldChg chg="del">
        <pc:chgData name="Sarah Gothard" userId="0e53f415fda5f162" providerId="LiveId" clId="{63E28A39-85BA-4557-90D5-494FF3655572}" dt="2022-07-21T17:50:00.555" v="5" actId="47"/>
        <pc:sldMkLst>
          <pc:docMk/>
          <pc:sldMk cId="2040593957" sldId="266"/>
        </pc:sldMkLst>
      </pc:sldChg>
      <pc:sldChg chg="del">
        <pc:chgData name="Sarah Gothard" userId="0e53f415fda5f162" providerId="LiveId" clId="{63E28A39-85BA-4557-90D5-494FF3655572}" dt="2022-07-21T17:50:00.555" v="5" actId="47"/>
        <pc:sldMkLst>
          <pc:docMk/>
          <pc:sldMk cId="1728358306" sldId="267"/>
        </pc:sldMkLst>
      </pc:sldChg>
      <pc:sldChg chg="del">
        <pc:chgData name="Sarah Gothard" userId="0e53f415fda5f162" providerId="LiveId" clId="{63E28A39-85BA-4557-90D5-494FF3655572}" dt="2022-07-21T17:50:00.555" v="5" actId="47"/>
        <pc:sldMkLst>
          <pc:docMk/>
          <pc:sldMk cId="2484949758" sldId="268"/>
        </pc:sldMkLst>
      </pc:sldChg>
      <pc:sldChg chg="del">
        <pc:chgData name="Sarah Gothard" userId="0e53f415fda5f162" providerId="LiveId" clId="{63E28A39-85BA-4557-90D5-494FF3655572}" dt="2022-07-21T17:50:00.555" v="5" actId="47"/>
        <pc:sldMkLst>
          <pc:docMk/>
          <pc:sldMk cId="4033494997" sldId="269"/>
        </pc:sldMkLst>
      </pc:sldChg>
      <pc:sldChg chg="del">
        <pc:chgData name="Sarah Gothard" userId="0e53f415fda5f162" providerId="LiveId" clId="{63E28A39-85BA-4557-90D5-494FF3655572}" dt="2022-07-21T17:50:00.555" v="5" actId="47"/>
        <pc:sldMkLst>
          <pc:docMk/>
          <pc:sldMk cId="1231954862" sldId="270"/>
        </pc:sldMkLst>
      </pc:sldChg>
      <pc:sldChg chg="del">
        <pc:chgData name="Sarah Gothard" userId="0e53f415fda5f162" providerId="LiveId" clId="{63E28A39-85BA-4557-90D5-494FF3655572}" dt="2022-07-21T17:50:00.555" v="5" actId="47"/>
        <pc:sldMkLst>
          <pc:docMk/>
          <pc:sldMk cId="54133562"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10/10/2025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940EEA56-43F7-4582-9386-2AF20C784372}" type="datetime1">
              <a:rPr lang="en-US" smtClean="0"/>
              <a:t>10/10/2025</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2BF35149-4EEC-4A16-95A3-6A1F5ED0D9FD}" type="datetime1">
              <a:rPr lang="en-US" smtClean="0"/>
              <a:t>10/10/2025</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05EFEA72-F360-450B-8BD8-3CC08744A68B}" type="datetime1">
              <a:rPr lang="en-US" smtClean="0"/>
              <a:t>10/10/2025</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hidden="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075BBFA-75D4-4658-9BF4-B3F7ACAED9F6}" type="datetime1">
              <a:rPr lang="en-US" smtClean="0"/>
              <a:t>10/10/2025</a:t>
            </a:fld>
            <a:endParaRPr lang="en-US"/>
          </a:p>
        </p:txBody>
      </p:sp>
      <p:sp>
        <p:nvSpPr>
          <p:cNvPr id="5" name="Footer Placeholder 4"/>
          <p:cNvSpPr>
            <a:spLocks noGrp="1"/>
          </p:cNvSpPr>
          <p:nvPr>
            <p:ph type="ftr" sz="quarter" idx="11"/>
          </p:nvPr>
        </p:nvSpPr>
        <p:spPr/>
        <p:txBody>
          <a:bodyPr/>
          <a:lstStyle/>
          <a:p>
            <a:r>
              <a:rPr lang="en-US"/>
              <a:t>© 2022 Getty Music Hymns and Songs | Getty Music Publishing | Junkbox Music | Be Essential Songs | bryanfowlersongs. All rights reserved.</a:t>
            </a:r>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D068D91-5085-43EA-8734-9AB23AC0958B}" type="slidenum">
              <a:rPr lang="en-US" smtClean="0"/>
              <a:t>‹#›</a:t>
            </a:fld>
            <a:endParaRPr lang="en-US"/>
          </a:p>
        </p:txBody>
      </p:sp>
      <p:sp>
        <p:nvSpPr>
          <p:cNvPr id="8" name="Content Placeholder 11">
            <a:extLst>
              <a:ext uri="{FF2B5EF4-FFF2-40B4-BE49-F238E27FC236}">
                <a16:creationId xmlns:a16="http://schemas.microsoft.com/office/drawing/2014/main" id="{904A3627-209E-6492-FB1E-B61E6DA8ADEF}"/>
              </a:ext>
            </a:extLst>
          </p:cNvPr>
          <p:cNvSpPr>
            <a:spLocks noGrp="1"/>
          </p:cNvSpPr>
          <p:nvPr>
            <p:ph sz="quarter" idx="13"/>
          </p:nvPr>
        </p:nvSpPr>
        <p:spPr>
          <a:xfrm>
            <a:off x="0" y="0"/>
            <a:ext cx="12192000" cy="666591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559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AA078FF7-A521-4872-AC01-30C2767D485D}" type="datetime1">
              <a:rPr lang="en-US" smtClean="0"/>
              <a:t>10/10/2025</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44BFFC34-2B78-4CB4-BE94-EBDB250D1AA5}" type="datetime1">
              <a:rPr lang="en-US" smtClean="0"/>
              <a:t>10/10/2025</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C0FD5B19-B5A6-4469-A74A-C8F59EF61574}" type="datetime1">
              <a:rPr lang="en-US" smtClean="0"/>
              <a:t>10/10/2025</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02BAC01C-92E9-4542-B1FE-EC3958123C60}" type="datetime1">
              <a:rPr lang="en-US" smtClean="0"/>
              <a:t>10/10/2025</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103B3E5-D533-41D7-9932-49B53EEB36A2}" type="datetime1">
              <a:rPr lang="en-US" smtClean="0"/>
              <a:t>10/10/2025</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96662A26-1D77-409B-88CC-D7075D5FEB4C}" type="datetime1">
              <a:rPr lang="en-US" smtClean="0"/>
              <a:t>10/10/2025</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E556F481-1C34-42EB-A18C-5F1A5E4003C4}" type="datetime1">
              <a:rPr lang="en-US" smtClean="0"/>
              <a:t>10/10/2025</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40D39474-1E78-4413-B514-886DB6616A8D}" type="datetime1">
              <a:rPr lang="en-US" smtClean="0"/>
              <a:t>10/10/2025</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DBEA7B-3745-402D-80FC-ACB60FECDCE4}" type="datetime1">
              <a:rPr lang="en-US" smtClean="0"/>
              <a:t>10/10/2025</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hape&#10;&#10;Description automatically generated with medium confidence">
            <a:extLst>
              <a:ext uri="{FF2B5EF4-FFF2-40B4-BE49-F238E27FC236}">
                <a16:creationId xmlns:a16="http://schemas.microsoft.com/office/drawing/2014/main" id="{C0D5A4EB-6C0C-4E1F-A928-4D2E5AE66595}"/>
              </a:ext>
            </a:extLst>
          </p:cNvPr>
          <p:cNvPicPr>
            <a:picLocks noChangeAspect="1"/>
          </p:cNvPicPr>
          <p:nvPr/>
        </p:nvPicPr>
        <p:blipFill>
          <a:blip r:embed="rId3"/>
          <a:stretch>
            <a:fillRect/>
          </a:stretch>
        </p:blipFill>
        <p:spPr>
          <a:xfrm>
            <a:off x="643467" y="2270337"/>
            <a:ext cx="10905066" cy="2317326"/>
          </a:xfrm>
          <a:prstGeom prst="rect">
            <a:avLst/>
          </a:prstGeom>
        </p:spPr>
      </p:pic>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6" name="Content Placeholder 5" descr="Shape&#10;&#10;Description automatically generated with medium confidence">
            <a:extLst>
              <a:ext uri="{FF2B5EF4-FFF2-40B4-BE49-F238E27FC236}">
                <a16:creationId xmlns:a16="http://schemas.microsoft.com/office/drawing/2014/main" id="{17973F07-9DA0-4DDF-B9DF-936E3D0331B0}"/>
              </a:ext>
            </a:extLst>
          </p:cNvPr>
          <p:cNvPicPr>
            <a:picLocks noGrp="1" noChangeAspect="1"/>
          </p:cNvPicPr>
          <p:nvPr>
            <p:ph idx="4294967295"/>
          </p:nvPr>
        </p:nvPicPr>
        <p:blipFill>
          <a:blip r:embed="rId2"/>
          <a:stretch>
            <a:fillRect/>
          </a:stretch>
        </p:blipFill>
        <p:spPr>
          <a:xfrm>
            <a:off x="0" y="244087"/>
            <a:ext cx="12192000" cy="6177739"/>
          </a:xfrm>
          <a:prstGeom prst="rect">
            <a:avLst/>
          </a:prstGeom>
        </p:spPr>
      </p:pic>
    </p:spTree>
    <p:extLst>
      <p:ext uri="{BB962C8B-B14F-4D97-AF65-F5344CB8AC3E}">
        <p14:creationId xmlns:p14="http://schemas.microsoft.com/office/powerpoint/2010/main" val="223686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7BA6DAD5-7565-42D2-8658-BD6AF06039A9}"/>
              </a:ext>
            </a:extLst>
          </p:cNvPr>
          <p:cNvPicPr>
            <a:picLocks noGrp="1" noChangeAspect="1"/>
          </p:cNvPicPr>
          <p:nvPr>
            <p:ph idx="4294967295"/>
          </p:nvPr>
        </p:nvPicPr>
        <p:blipFill>
          <a:blip r:embed="rId2"/>
          <a:stretch>
            <a:fillRect/>
          </a:stretch>
        </p:blipFill>
        <p:spPr>
          <a:xfrm>
            <a:off x="0" y="127932"/>
            <a:ext cx="12192000" cy="6410048"/>
          </a:xfrm>
          <a:prstGeom prst="rect">
            <a:avLst/>
          </a:prstGeom>
        </p:spPr>
      </p:pic>
    </p:spTree>
    <p:extLst>
      <p:ext uri="{BB962C8B-B14F-4D97-AF65-F5344CB8AC3E}">
        <p14:creationId xmlns:p14="http://schemas.microsoft.com/office/powerpoint/2010/main" val="4171656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16271ED4-811A-4E4E-BF12-C2FE801330B3}"/>
              </a:ext>
            </a:extLst>
          </p:cNvPr>
          <p:cNvPicPr>
            <a:picLocks noGrp="1" noChangeAspect="1"/>
          </p:cNvPicPr>
          <p:nvPr>
            <p:ph idx="4294967295"/>
          </p:nvPr>
        </p:nvPicPr>
        <p:blipFill>
          <a:blip r:embed="rId2"/>
          <a:stretch>
            <a:fillRect/>
          </a:stretch>
        </p:blipFill>
        <p:spPr>
          <a:xfrm>
            <a:off x="0" y="201067"/>
            <a:ext cx="12192000" cy="6263779"/>
          </a:xfrm>
          <a:prstGeom prst="rect">
            <a:avLst/>
          </a:prstGeom>
        </p:spPr>
      </p:pic>
    </p:spTree>
    <p:extLst>
      <p:ext uri="{BB962C8B-B14F-4D97-AF65-F5344CB8AC3E}">
        <p14:creationId xmlns:p14="http://schemas.microsoft.com/office/powerpoint/2010/main" val="24031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4B0AC-7C96-817A-0A33-470BDC5BC51E}"/>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CED2550-E2C5-8DE2-81A4-F8C635CCE97B}"/>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5871EBB2-4F03-C012-7EE2-598D70793AFA}"/>
              </a:ext>
            </a:extLst>
          </p:cNvPr>
          <p:cNvPicPr>
            <a:picLocks noGrp="1" noChangeAspect="1"/>
          </p:cNvPicPr>
          <p:nvPr>
            <p:ph idx="4294967295"/>
          </p:nvPr>
        </p:nvPicPr>
        <p:blipFill>
          <a:blip r:embed="rId2"/>
          <a:stretch>
            <a:fillRect/>
          </a:stretch>
        </p:blipFill>
        <p:spPr>
          <a:xfrm>
            <a:off x="0" y="127932"/>
            <a:ext cx="12192000" cy="6410048"/>
          </a:xfrm>
          <a:prstGeom prst="rect">
            <a:avLst/>
          </a:prstGeom>
        </p:spPr>
      </p:pic>
    </p:spTree>
    <p:extLst>
      <p:ext uri="{BB962C8B-B14F-4D97-AF65-F5344CB8AC3E}">
        <p14:creationId xmlns:p14="http://schemas.microsoft.com/office/powerpoint/2010/main" val="3488087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0F4D98F0-D95C-48F5-8BBD-A88D751AD8C0}"/>
              </a:ext>
            </a:extLst>
          </p:cNvPr>
          <p:cNvPicPr>
            <a:picLocks noGrp="1" noChangeAspect="1"/>
          </p:cNvPicPr>
          <p:nvPr>
            <p:ph idx="4294967295"/>
          </p:nvPr>
        </p:nvPicPr>
        <p:blipFill>
          <a:blip r:embed="rId2"/>
          <a:stretch>
            <a:fillRect/>
          </a:stretch>
        </p:blipFill>
        <p:spPr>
          <a:xfrm>
            <a:off x="0" y="261295"/>
            <a:ext cx="12192000" cy="6143322"/>
          </a:xfrm>
          <a:prstGeom prst="rect">
            <a:avLst/>
          </a:prstGeom>
        </p:spPr>
      </p:pic>
    </p:spTree>
    <p:extLst>
      <p:ext uri="{BB962C8B-B14F-4D97-AF65-F5344CB8AC3E}">
        <p14:creationId xmlns:p14="http://schemas.microsoft.com/office/powerpoint/2010/main" val="1058633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C57E6-0B46-A157-EA89-BCFF9DC1BF77}"/>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1ED19B4-120A-1426-204C-25AFA0CC897D}"/>
              </a:ext>
            </a:extLst>
          </p:cNvPr>
          <p:cNvSpPr>
            <a:spLocks noGrp="1"/>
          </p:cNvSpPr>
          <p:nvPr>
            <p:ph type="ftr" sz="quarter" idx="11"/>
          </p:nvPr>
        </p:nvSpPr>
        <p:spPr/>
        <p:txBody>
          <a:bodyPr/>
          <a:lstStyle/>
          <a:p>
            <a:r>
              <a:rPr lang="en-US" dirty="0"/>
              <a:t>Public Domain</a:t>
            </a:r>
          </a:p>
        </p:txBody>
      </p:sp>
      <p:pic>
        <p:nvPicPr>
          <p:cNvPr id="5" name="Content Placeholder 4">
            <a:extLst>
              <a:ext uri="{FF2B5EF4-FFF2-40B4-BE49-F238E27FC236}">
                <a16:creationId xmlns:a16="http://schemas.microsoft.com/office/drawing/2014/main" id="{03B2E0ED-2B71-B41D-7DAC-BD75DC337880}"/>
              </a:ext>
            </a:extLst>
          </p:cNvPr>
          <p:cNvPicPr>
            <a:picLocks noGrp="1" noChangeAspect="1"/>
          </p:cNvPicPr>
          <p:nvPr>
            <p:ph idx="4294967295"/>
          </p:nvPr>
        </p:nvPicPr>
        <p:blipFill>
          <a:blip r:embed="rId2"/>
          <a:stretch>
            <a:fillRect/>
          </a:stretch>
        </p:blipFill>
        <p:spPr>
          <a:xfrm>
            <a:off x="0" y="127932"/>
            <a:ext cx="12192000" cy="6410048"/>
          </a:xfrm>
          <a:prstGeom prst="rect">
            <a:avLst/>
          </a:prstGeom>
        </p:spPr>
      </p:pic>
    </p:spTree>
    <p:extLst>
      <p:ext uri="{BB962C8B-B14F-4D97-AF65-F5344CB8AC3E}">
        <p14:creationId xmlns:p14="http://schemas.microsoft.com/office/powerpoint/2010/main" val="1620119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680</TotalTime>
  <Words>55</Words>
  <Application>Microsoft Office PowerPoint</Application>
  <PresentationFormat>Widescreen</PresentationFormat>
  <Paragraphs>8</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cp:revision>
  <dcterms:created xsi:type="dcterms:W3CDTF">2022-06-19T13:22:34Z</dcterms:created>
  <dcterms:modified xsi:type="dcterms:W3CDTF">2025-10-11T00:51:17Z</dcterms:modified>
</cp:coreProperties>
</file>