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7CE9A-2D96-42DE-889C-3A7354E056C9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022A5-1762-4741-81C7-52E5236EF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6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6832-15C0-BAF9-342F-3CB70A06A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D9892-156F-EB76-5A3E-284C37021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377E3-6EEB-0B8D-A9D4-84D54C142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61983-7A48-9781-7D8D-8742AF23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9967A-9E4C-70B8-F5F5-F5444206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4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C819-3E4B-C207-C413-242F12DAE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1AC11-EAAA-8189-63F6-E3B839F81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E2548-9B2E-0869-F69E-1937D0DAA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BFE16-1E93-96E5-1CE2-15B3A1BE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C56E4-6213-4DBC-2173-8BCDFAAF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5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A45BE0-6007-6075-3A39-C6D939AFE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091D1-B6AB-5596-DAA8-B5AB461FE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6FDDA-06B4-6ED6-192D-8865F999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47CEE-0413-60ED-1E46-180B55169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8209E-2CA6-224F-32C3-9835E2CC7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56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5978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12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6775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47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34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12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7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9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B92F-B735-6A30-1028-5419263A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F3BFC-DED8-E668-28B0-A04C19CBE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F9B2B-573B-5078-8112-667122C5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C8CFA-4B0F-3630-739F-43523E36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2D25-D12E-F837-7146-5125F4D2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323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978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19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1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7ED77-96F4-038A-6D42-DA33DC63A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5DBA0-7792-72A9-2FA4-468733453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4185F-C8FD-695A-7733-B464E589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E2D1D-7CB0-46D9-1B15-DC4276D42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8E4FE-AFD2-3430-1167-F91A824F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2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2416C-6489-FF96-90CD-2E79DE22B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40F13-4C20-526D-3B15-26603BE83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4626A-DA9F-D834-63A0-EDADB3A3B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95147-2B01-5812-A0DA-CBB2EA1E3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A1D56-818E-F450-A48C-DAC74EF4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A6F30-28E4-DF27-76E1-C3875B9A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E8118-C75D-4F3E-D357-579E87842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B8C18-3BB4-A883-6A7A-263D5423B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48F14-F3D9-CBF9-AF2A-BC3A878B7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750765-A981-A82E-FB2B-3CF4A5413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103CCD-FAF7-0F8D-D203-8D64B014C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DAA5A9-3A05-A46F-0BF7-3D860FA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8878E0-8287-EB06-715A-63767B5D3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20CC4-3586-0B53-6936-D97F5953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4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936CD-A4E7-117D-633F-BB65E0582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C1960-840E-6905-D7B2-1BE5D5A0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664C1-C0B2-C0C1-597E-10E368417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F38FF8-27D0-E207-9E82-481B2A04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3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23F81F-FF49-0CC0-3DD4-073688BBF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3D431-50E7-C90C-302C-8B6ADFE3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8DD61-D673-9A04-D350-61CDBAD3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2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2D7E0-E338-145D-371D-7B56A9045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C5CAD-4662-36B4-435B-34008FBED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5C7AD-8F5C-D265-B31F-E9FF0BB60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81969-61E3-9FC5-1203-C7F03989B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D9CCD-A90C-5F15-045A-14A0408AB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4F634-5F14-0898-BD52-79EB9D28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4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E189B-0555-B01D-64FE-33BE213BB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AAE41F-BCF7-DD5C-D7D2-18C2E7FA6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4A4729-CFA9-E337-32BC-C0600D86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7B6D0-0BE2-9888-67B9-557ECBB04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F530E-8075-DF6C-CE71-F4E5C1CE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614E6-A9DA-3018-C196-4C04D355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1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93D00-A890-5998-9DD9-4C3BD94DA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6E6AC-3A08-E0FE-B53E-5A4DC2E67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D603B-94CC-B020-C58A-0155471B2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6EC91-2C7A-4DA6-9F96-2CF5842FA0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2BB5D-171A-C9F1-6299-FA6A78C58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4E8BC-442A-DE1E-1838-0133E8BA6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93F44-F42D-48B5-AE91-05755696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06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53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F5C3F1-F29A-1CE7-2A25-10B2CB50CF2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32249"/>
            <a:ext cx="10287000" cy="159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7A54F5-5B4A-9E42-6BDE-AEEC280F66F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99D9B-2DC3-38FA-3E3E-DBB1683E8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30787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EE727-2122-DC3A-305A-07F2B3CD1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7035FF4-A063-DD0A-09A2-2CD593B6E39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B1723E-1170-586F-BF90-F83B0E38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52642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DDE3-A1C7-C027-1300-308A4CDA4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4FAA4B7-0FAA-7285-BE54-3FF3B7503B5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526443-8FF8-F728-5B2F-D2A6C14A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552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8DA66-7F07-8168-3EB5-4EC7FF453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B5EA7C-14EB-94D4-4D10-04C77A8E7D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4DB2BD-2DA1-D4A4-19BC-409BCCE4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465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545DF-FA89-1E0D-1D20-0347F05C0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B9A50F-53FC-E8B7-CE91-07F44DB62A9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2D344-4C04-136B-E9A5-7A6706B9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1587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36139-9063-0057-2002-32F2DD676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D6A58D-F93D-576A-F4B3-2F18D580182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93CD17-18B6-2876-D288-BBAEE794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7608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151A6-4AD0-E326-57C2-5C60EE437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24E16F5-3817-C02F-5E6B-E45A5AEB31D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8A56F-782A-C8E9-3BE8-139080247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325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2BD76-4885-CB92-AE71-6A65AAE4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4E0543-631A-E3D5-74A2-9D34DCDBC9D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698"/>
            <a:ext cx="12192000" cy="485460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F4D8EB-5A10-A085-6C3C-0DE8AE9A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026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2026-01-24T15:00:11Z</dcterms:created>
  <dcterms:modified xsi:type="dcterms:W3CDTF">2026-01-24T15:26:24Z</dcterms:modified>
</cp:coreProperties>
</file>