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5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6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2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9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0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1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0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2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1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8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3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FB26EC-0C09-A102-1FB8-2A72927F5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44762-94C2-493E-8A8B-BD3CAFAED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586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1E4A1E-1092-579E-F682-6BC10775C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998"/>
            <a:ext cx="12192000" cy="680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6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59503-3860-9A6C-AC97-3754E116E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D2E8E-71A1-85A2-B88F-51E0FD88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D744B-F28F-4CC8-EF44-82E784E94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95"/>
            <a:ext cx="12192000" cy="684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6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E8992-0EA7-9B59-1029-CB262423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B1ABA-5A82-7750-0465-2498C3BC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ACCF25-121C-14FF-CA27-F243C011F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252"/>
            <a:ext cx="12192000" cy="673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3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ECD2C-4C8B-A3F5-0112-2AA8B3D7D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A7447-6768-0068-6C28-6B63D815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613D21-7471-DD0C-E9BD-429CD036C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49"/>
            <a:ext cx="12192000" cy="678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68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D0C7F-145D-1D3D-56DB-7453F67F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FF969B-EA34-6143-B32E-F26958C58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9F98D8-3EF9-49E5-4383-E71B7809E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46"/>
            <a:ext cx="12192000" cy="68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6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B01C4-3E83-72DF-2E18-36C7BD9D2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837589-27A4-75EB-09C6-9FFFC8A05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392866-4307-F77A-4978-42266344C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084"/>
            <a:ext cx="12192000" cy="675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0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2019-09-28T20:07:10Z</dcterms:created>
  <dcterms:modified xsi:type="dcterms:W3CDTF">2025-03-22T23:34:15Z</dcterms:modified>
</cp:coreProperties>
</file>