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9E9B94-D608-3FF2-A1D1-1A2305FDC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537" y="2241918"/>
            <a:ext cx="10448925" cy="237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6D7F10-8FE3-E848-7CD7-E5F3C3CDBCA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7BA2E-7540-01A5-0FB8-184EC60DD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8B9CCA5-AAC6-3365-3B14-4DAD9036684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2A664E-3B0C-02A4-DA6D-A018FF02D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4645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99228-2421-1E2A-6C4E-0AC818F1E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16ED55-E78F-5745-EE70-45294F78987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F54EA6-A04F-969C-A52B-3B488B8A0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8788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6FE33-53A2-96F2-81C5-DE218C2BE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10AB67-5135-FE83-A5DD-91AE64CFC96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7ABA41-E005-02CE-17DD-CA41C162F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40003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B7BFC-E9EF-29C0-0158-CE3E33C5C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CC1242-F50D-4D8E-7258-28FE7D06BE0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51CC6E-E7D9-B396-6CD1-EA88BA580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072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16376-C470-081B-955D-B845980D4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1AD7F4F-7022-D3B5-1143-04B9054B1A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C3B05-8183-CCC1-7F17-77F7D478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0033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25</cp:revision>
  <dcterms:created xsi:type="dcterms:W3CDTF">2019-10-21T12:59:19Z</dcterms:created>
  <dcterms:modified xsi:type="dcterms:W3CDTF">2026-01-10T14:43:42Z</dcterms:modified>
</cp:coreProperties>
</file>