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D5E05-0548-4E43-9CCD-ED3EC67C2807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1CEFF4-5F33-4186-B5E9-27EF3D013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897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98291-5E8A-1486-E2DC-A7B1D5CCF0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2D99EE-98B6-D0B5-E737-311B6E1AD2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35522-CF21-6B18-3449-EB0FB8467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B4231-8307-4F99-8FDB-66FFF33DD795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46A5C-C690-1772-A37C-5599D2BE1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01395-F737-6741-1D90-5101E50E6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FA3-CFA2-4422-A4B7-18FE45176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8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40A3D-5E14-0872-0CD8-3F5E275F5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2697FA-2741-51C4-7EBA-F84041728E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AD576-1E72-9C87-DE72-0599FC664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B4231-8307-4F99-8FDB-66FFF33DD795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23303-B03E-C4C4-DE30-AB402009E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59484-2E48-4D1F-A49D-B4EEDE891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FA3-CFA2-4422-A4B7-18FE45176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84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248463-C98F-3B60-5CDD-5D1DACA4FB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D23556-9BAC-2F60-8228-9195239E4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68F34-562E-42E8-1C29-6F651BB1B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B4231-8307-4F99-8FDB-66FFF33DD795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863CB-B933-1991-53CD-394B309EC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62A62-5E1A-97AA-AEC8-32FA4859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FA3-CFA2-4422-A4B7-18FE45176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923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5288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5/1/2026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785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2201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475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26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918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503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30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500AA-1D4A-B6AF-B503-5FEFEF048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66EA4-6A41-16D9-73AC-46743C656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22688-7097-3EF3-E533-87956CA36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B4231-8307-4F99-8FDB-66FFF33DD795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7E347-3F54-D81B-2D43-808E0121C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608EB-9B12-43CD-B722-1953F7952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FA3-CFA2-4422-A4B7-18FE45176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0197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138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557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436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59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760DF-C670-900A-60F7-5B66BFC02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35EA1F-0896-EA52-D627-9F5931F0A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2FCA0-7927-CB40-5771-B0DEE5120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B4231-8307-4F99-8FDB-66FFF33DD795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7062F-9117-FD46-ABEC-C928CE9F4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B5F9F-B9F8-F1BB-2092-6A3F6717D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FA3-CFA2-4422-A4B7-18FE45176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857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D7ECC-5FCA-E62D-556E-D5EA3F259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B082F-D833-4B95-E127-4D66D6D2F4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506F5-25CF-B528-34C1-31D3CAC0F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EE8B4E-0056-A7AA-9D5C-02A94278E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B4231-8307-4F99-8FDB-66FFF33DD795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8F955B-381E-0694-9943-5E5660F7B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995D5-3682-F592-8741-D5393898A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FA3-CFA2-4422-A4B7-18FE45176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69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5F9D6-68D9-911C-9027-333F23F6F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B0DFB9-A750-DF6B-D4E5-C4DB4FF6B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412B63-0E35-AD11-95B9-2745CB9181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1AF48A-F193-F54B-4918-046C6DB620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0322CC-635A-EEF9-2EEE-0ABEE9ABFD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062689-4C1B-DE16-C777-EF9D2C952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B4231-8307-4F99-8FDB-66FFF33DD795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7B6F53-2A63-B747-A6C0-C7A8DBCF0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85A377-160B-3863-D9C6-250E4C3C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FA3-CFA2-4422-A4B7-18FE45176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663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6D5B7-4EC0-E612-94B6-F247892C7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9682DB-53F4-C456-1073-4D3CBDDE1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B4231-8307-4F99-8FDB-66FFF33DD795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DA0A47-849A-023D-8836-087B25819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887894-8E76-A2BC-14BF-A6F58C0A1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FA3-CFA2-4422-A4B7-18FE45176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015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E73432-C780-7B72-EFEF-BB415D96A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B4231-8307-4F99-8FDB-66FFF33DD795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D12888-0156-6761-135A-9DD9145CB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DEF58B-F899-6AA6-96A4-B16040A69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FA3-CFA2-4422-A4B7-18FE45176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5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4649F-327A-7CC3-040F-45DFB8B84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04764-8AD5-51D3-5953-DA81FA7A6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59BD93-5C4D-1DE1-7A33-FFF220C972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B65EFE-E315-618B-9989-B1CAAEA87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B4231-8307-4F99-8FDB-66FFF33DD795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F4D3E0-ADD8-24FE-E9E2-CCE650BEF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FBBE7-129A-16F7-F9F6-19C6408F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FA3-CFA2-4422-A4B7-18FE45176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244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F9B06-3DB9-C582-703E-A74C8322B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60FB4D-CE68-97C8-A91F-AB15DE2563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B0CCBE-EFF9-E8D6-77DF-AC2535B493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F2E359-7EBB-88FB-1FBD-FB80CDAF5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B4231-8307-4F99-8FDB-66FFF33DD795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8D6C0F-0858-5356-BF98-A0A4F591C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AE2F7A-A82C-EDED-6189-0C81AC1C0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FA3-CFA2-4422-A4B7-18FE45176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6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DB4738-9334-6A9D-F2CC-A4FC3CF1D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33AA9E-CDBB-8608-8979-CB660BDE7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A8F88-A759-4CA4-9AAC-133BC8E7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7B4231-8307-4F99-8FDB-66FFF33DD795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FFE67-299D-587D-BCAD-4C809994EC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6C3EC-0EE1-ADEA-5A5C-E94C85219F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BC0FA3-CFA2-4422-A4B7-18FE45176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333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94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94F688-8050-1A9C-EFC6-466D0AE35EEB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77805"/>
            <a:ext cx="10287000" cy="1902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B7CD0D9-5A05-6441-3FC9-1A7D632C25F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57944"/>
            <a:ext cx="12192000" cy="3542113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3870AB-92F1-E5A2-6CD4-9DEDA22EA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5218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4EC969-1C78-14F3-3036-889D822D745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2C8091-76E3-59D1-8C41-1C285158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87840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86C56A-6163-F98E-4D7F-FE44296C1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EE7605-49BE-6EDE-D09A-FD1EEACDEAA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5FE8B-086C-18E4-A285-CC3EE73C5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39793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EB44F5-5CD6-5019-B7DC-27D21D92C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0BDD7AC-6766-5AB9-17FE-ABFD968870D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6520660-1471-28F5-CC61-42618FE77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48137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797102F-8D80-2331-00F0-C4E9B367365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68B0A1F-63BC-EB05-CE58-B01F10077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13796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FAC1453-0D11-8E24-76A8-C2E3B24EBD6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2984"/>
            <a:ext cx="12192000" cy="3752033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01FAA1-A2CB-B7B7-450B-07246815A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13854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69453-9397-1B75-9C40-5CB71488E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D021821-8E4D-F09B-9937-57F69F70E60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4BA98-874F-66AF-C59F-AACF1B7F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05221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885CD-00FB-DB58-994A-764951E86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113FBF7-7361-8BE7-B2AD-7DA5CAC9418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F556C0E-DEEA-6D2F-7096-8508E24A1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51231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BB958B8-0FFA-3FA9-EDCA-BED36B49840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E9BF823F-4177-4F4E-4DDE-3ADD45D88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86922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05B5095-2FA3-780E-0E99-AAE8AA90E62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58655"/>
            <a:ext cx="12192000" cy="354069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53E273-CFF4-930A-E061-6A25DA4BF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95718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A348569-B38C-7E03-CEA7-CF21BFA1BEE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8DBDCBE-18E8-269C-0EB5-8C8A61700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03545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EAA0B3-5008-2994-CEA4-79B745350DE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1FD8F7-4CD2-A4F6-0E94-7DE0B7E19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88466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B443031-0925-EF0E-3409-05C37949AC0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9698DBA-AFE8-D783-08BB-707A3850A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5699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D89C0F3-F7A7-C200-D941-3C93A2FE1DF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0246"/>
            <a:ext cx="12192000" cy="3797508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B16003-997C-6509-BDA5-3470060DF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89652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C8268-CFCE-3437-9A6B-AB3278DD3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04FCD40-96AD-BC90-6755-D8BA7BACF0D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CE7201-AE6A-9710-5712-7EB1A2478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75030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55106-ADAD-0D77-8116-0FF499733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6CE6163-D294-7092-2AC6-E8EEBD4CDA0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5437280-1239-2A40-BCAD-8C4537212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05945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2026-05-02T02:07:15Z</dcterms:created>
  <dcterms:modified xsi:type="dcterms:W3CDTF">2026-05-02T02:22:03Z</dcterms:modified>
</cp:coreProperties>
</file>