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5"/>
  </p:notesMasterIdLst>
  <p:handoutMasterIdLst>
    <p:handoutMasterId r:id="rId6"/>
  </p:handoutMasterIdLst>
  <p:sldIdLst>
    <p:sldId id="257" r:id="rId2"/>
    <p:sldId id="258" r:id="rId3"/>
    <p:sldId id="260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0" autoAdjust="0"/>
    <p:restoredTop sz="92265" autoAdjust="0"/>
  </p:normalViewPr>
  <p:slideViewPr>
    <p:cSldViewPr snapToGrid="0" showGuides="1">
      <p:cViewPr varScale="1">
        <p:scale>
          <a:sx n="68" d="100"/>
          <a:sy n="68" d="100"/>
        </p:scale>
        <p:origin x="66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6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AE53BB-647E-9F15-C29A-F82ECD8903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ABF5EF7-93E6-DD35-52CE-D690E83ACE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51951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7DA06ADD-AAB9-8004-CEB7-87C4E0CC11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861397"/>
            <a:ext cx="10905066" cy="31352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A9E66E-6736-0F2A-6A86-A42A18BFF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72881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49</Words>
  <Application>Microsoft Office PowerPoint</Application>
  <PresentationFormat>Widescreen</PresentationFormat>
  <Paragraphs>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8</cp:revision>
  <dcterms:created xsi:type="dcterms:W3CDTF">2019-12-31T20:25:24Z</dcterms:created>
  <dcterms:modified xsi:type="dcterms:W3CDTF">2024-01-17T21:13:27Z</dcterms:modified>
</cp:coreProperties>
</file>