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5" r:id="rId3"/>
    <p:sldId id="266" r:id="rId4"/>
    <p:sldId id="267" r:id="rId5"/>
    <p:sldId id="268" r:id="rId6"/>
    <p:sldId id="261" r:id="rId7"/>
    <p:sldId id="262" r:id="rId8"/>
    <p:sldId id="263" r:id="rId9"/>
    <p:sldId id="264" r:id="rId10"/>
    <p:sldId id="257" r:id="rId11"/>
    <p:sldId id="258" r:id="rId12"/>
    <p:sldId id="259" r:id="rId13"/>
    <p:sldId id="26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214148-35C1-4F2E-B685-AF92DED6D97A}" v="2" dt="2022-04-30T17:42:29.4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53" autoAdjust="0"/>
    <p:restoredTop sz="94660"/>
  </p:normalViewPr>
  <p:slideViewPr>
    <p:cSldViewPr snapToGrid="0">
      <p:cViewPr varScale="1">
        <p:scale>
          <a:sx n="34" d="100"/>
          <a:sy n="34" d="100"/>
        </p:scale>
        <p:origin x="48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37214148-35C1-4F2E-B685-AF92DED6D97A}"/>
    <pc:docChg chg="undo redo custSel addSld delSld modSld">
      <pc:chgData name="Sarah Gothard" userId="0e53f415fda5f162" providerId="LiveId" clId="{37214148-35C1-4F2E-B685-AF92DED6D97A}" dt="2022-04-30T17:42:21.291" v="43" actId="26606"/>
      <pc:docMkLst>
        <pc:docMk/>
      </pc:docMkLst>
      <pc:sldChg chg="addSp delSp modSp mod">
        <pc:chgData name="Sarah Gothard" userId="0e53f415fda5f162" providerId="LiveId" clId="{37214148-35C1-4F2E-B685-AF92DED6D97A}" dt="2022-04-30T17:35:12.359" v="13" actId="27614"/>
        <pc:sldMkLst>
          <pc:docMk/>
          <pc:sldMk cId="4119332043" sldId="256"/>
        </pc:sldMkLst>
        <pc:spChg chg="ord">
          <ac:chgData name="Sarah Gothard" userId="0e53f415fda5f162" providerId="LiveId" clId="{37214148-35C1-4F2E-B685-AF92DED6D97A}" dt="2022-04-30T17:35:10.780" v="12" actId="26606"/>
          <ac:spMkLst>
            <pc:docMk/>
            <pc:sldMk cId="4119332043" sldId="256"/>
            <ac:spMk id="6" creationId="{F0967F4C-154C-44A0-9C42-61157902A035}"/>
          </ac:spMkLst>
        </pc:spChg>
        <pc:spChg chg="del">
          <ac:chgData name="Sarah Gothard" userId="0e53f415fda5f162" providerId="LiveId" clId="{37214148-35C1-4F2E-B685-AF92DED6D97A}" dt="2022-04-30T17:35:10.780" v="12" actId="26606"/>
          <ac:spMkLst>
            <pc:docMk/>
            <pc:sldMk cId="4119332043" sldId="256"/>
            <ac:spMk id="122" creationId="{32BC26D8-82FB-445E-AA49-62A77D7C1EE0}"/>
          </ac:spMkLst>
        </pc:spChg>
        <pc:spChg chg="del">
          <ac:chgData name="Sarah Gothard" userId="0e53f415fda5f162" providerId="LiveId" clId="{37214148-35C1-4F2E-B685-AF92DED6D97A}" dt="2022-04-30T17:35:10.780" v="12" actId="26606"/>
          <ac:spMkLst>
            <pc:docMk/>
            <pc:sldMk cId="4119332043" sldId="256"/>
            <ac:spMk id="124" creationId="{CB44330D-EA18-4254-AA95-EB49948539B8}"/>
          </ac:spMkLst>
        </pc:spChg>
        <pc:spChg chg="add">
          <ac:chgData name="Sarah Gothard" userId="0e53f415fda5f162" providerId="LiveId" clId="{37214148-35C1-4F2E-B685-AF92DED6D97A}" dt="2022-04-30T17:35:10.780" v="12" actId="26606"/>
          <ac:spMkLst>
            <pc:docMk/>
            <pc:sldMk cId="4119332043" sldId="256"/>
            <ac:spMk id="129" creationId="{32BC26D8-82FB-445E-AA49-62A77D7C1EE0}"/>
          </ac:spMkLst>
        </pc:spChg>
        <pc:spChg chg="add">
          <ac:chgData name="Sarah Gothard" userId="0e53f415fda5f162" providerId="LiveId" clId="{37214148-35C1-4F2E-B685-AF92DED6D97A}" dt="2022-04-30T17:35:10.780" v="12" actId="26606"/>
          <ac:spMkLst>
            <pc:docMk/>
            <pc:sldMk cId="4119332043" sldId="256"/>
            <ac:spMk id="131" creationId="{CB44330D-EA18-4254-AA95-EB49948539B8}"/>
          </ac:spMkLst>
        </pc:spChg>
        <pc:picChg chg="add mod">
          <ac:chgData name="Sarah Gothard" userId="0e53f415fda5f162" providerId="LiveId" clId="{37214148-35C1-4F2E-B685-AF92DED6D97A}" dt="2022-04-30T17:35:12.359" v="13" actId="27614"/>
          <ac:picMkLst>
            <pc:docMk/>
            <pc:sldMk cId="4119332043" sldId="256"/>
            <ac:picMk id="3" creationId="{BD3F8E82-3D71-406C-8CAC-C27E9F2A42FE}"/>
          </ac:picMkLst>
        </pc:picChg>
        <pc:picChg chg="del">
          <ac:chgData name="Sarah Gothard" userId="0e53f415fda5f162" providerId="LiveId" clId="{37214148-35C1-4F2E-B685-AF92DED6D97A}" dt="2022-04-30T17:35:09.239" v="10" actId="478"/>
          <ac:picMkLst>
            <pc:docMk/>
            <pc:sldMk cId="4119332043" sldId="256"/>
            <ac:picMk id="5" creationId="{5D0848C9-30B5-4E6D-BB56-6E48EE49CED0}"/>
          </ac:picMkLst>
        </pc:picChg>
      </pc:sldChg>
      <pc:sldChg chg="addSp delSp modSp new add del mod setBg">
        <pc:chgData name="Sarah Gothard" userId="0e53f415fda5f162" providerId="LiveId" clId="{37214148-35C1-4F2E-B685-AF92DED6D97A}" dt="2022-04-30T17:34:52.502" v="9" actId="26606"/>
        <pc:sldMkLst>
          <pc:docMk/>
          <pc:sldMk cId="1287777005" sldId="257"/>
        </pc:sldMkLst>
        <pc:spChg chg="del">
          <ac:chgData name="Sarah Gothard" userId="0e53f415fda5f162" providerId="LiveId" clId="{37214148-35C1-4F2E-B685-AF92DED6D97A}" dt="2022-04-30T17:34:49.260" v="7" actId="478"/>
          <ac:spMkLst>
            <pc:docMk/>
            <pc:sldMk cId="1287777005" sldId="257"/>
            <ac:spMk id="2" creationId="{7AFC1636-1EAF-4C12-AC36-E6745609752B}"/>
          </ac:spMkLst>
        </pc:spChg>
        <pc:spChg chg="del">
          <ac:chgData name="Sarah Gothard" userId="0e53f415fda5f162" providerId="LiveId" clId="{37214148-35C1-4F2E-B685-AF92DED6D97A}" dt="2022-04-30T17:34:48.484" v="6" actId="478"/>
          <ac:spMkLst>
            <pc:docMk/>
            <pc:sldMk cId="1287777005" sldId="257"/>
            <ac:spMk id="3" creationId="{56AE5385-87D5-4629-9CFF-7AEB576E5053}"/>
          </ac:spMkLst>
        </pc:spChg>
        <pc:spChg chg="mod ord">
          <ac:chgData name="Sarah Gothard" userId="0e53f415fda5f162" providerId="LiveId" clId="{37214148-35C1-4F2E-B685-AF92DED6D97A}" dt="2022-04-30T17:34:52.502" v="9" actId="26606"/>
          <ac:spMkLst>
            <pc:docMk/>
            <pc:sldMk cId="1287777005" sldId="257"/>
            <ac:spMk id="4" creationId="{E495A4D1-8082-4B79-BD69-8569A36E9389}"/>
          </ac:spMkLst>
        </pc:spChg>
        <pc:spChg chg="add">
          <ac:chgData name="Sarah Gothard" userId="0e53f415fda5f162" providerId="LiveId" clId="{37214148-35C1-4F2E-B685-AF92DED6D97A}" dt="2022-04-30T17:34:52.502" v="9" actId="26606"/>
          <ac:spMkLst>
            <pc:docMk/>
            <pc:sldMk cId="1287777005" sldId="257"/>
            <ac:spMk id="13" creationId="{32BC26D8-82FB-445E-AA49-62A77D7C1EE0}"/>
          </ac:spMkLst>
        </pc:spChg>
        <pc:spChg chg="add">
          <ac:chgData name="Sarah Gothard" userId="0e53f415fda5f162" providerId="LiveId" clId="{37214148-35C1-4F2E-B685-AF92DED6D97A}" dt="2022-04-30T17:34:52.502" v="9" actId="26606"/>
          <ac:spMkLst>
            <pc:docMk/>
            <pc:sldMk cId="1287777005" sldId="257"/>
            <ac:spMk id="15" creationId="{CB44330D-EA18-4254-AA95-EB49948539B8}"/>
          </ac:spMkLst>
        </pc:spChg>
        <pc:picChg chg="add del">
          <ac:chgData name="Sarah Gothard" userId="0e53f415fda5f162" providerId="LiveId" clId="{37214148-35C1-4F2E-B685-AF92DED6D97A}" dt="2022-04-30T17:34:45.003" v="3" actId="22"/>
          <ac:picMkLst>
            <pc:docMk/>
            <pc:sldMk cId="1287777005" sldId="257"/>
            <ac:picMk id="6" creationId="{34827B60-3EDC-4CAA-9B9F-0A37AEB4A8AF}"/>
          </ac:picMkLst>
        </pc:picChg>
        <pc:picChg chg="add mod">
          <ac:chgData name="Sarah Gothard" userId="0e53f415fda5f162" providerId="LiveId" clId="{37214148-35C1-4F2E-B685-AF92DED6D97A}" dt="2022-04-30T17:34:52.502" v="9" actId="26606"/>
          <ac:picMkLst>
            <pc:docMk/>
            <pc:sldMk cId="1287777005" sldId="257"/>
            <ac:picMk id="8" creationId="{6380EFF2-7D60-468B-9EBE-F75F0DE93555}"/>
          </ac:picMkLst>
        </pc:picChg>
      </pc:sldChg>
      <pc:sldChg chg="addSp delSp modSp new mod setBg">
        <pc:chgData name="Sarah Gothard" userId="0e53f415fda5f162" providerId="LiveId" clId="{37214148-35C1-4F2E-B685-AF92DED6D97A}" dt="2022-04-30T17:36:28.742" v="21" actId="27614"/>
        <pc:sldMkLst>
          <pc:docMk/>
          <pc:sldMk cId="2436134719" sldId="258"/>
        </pc:sldMkLst>
        <pc:spChg chg="del">
          <ac:chgData name="Sarah Gothard" userId="0e53f415fda5f162" providerId="LiveId" clId="{37214148-35C1-4F2E-B685-AF92DED6D97A}" dt="2022-04-30T17:36:27.114" v="20" actId="26606"/>
          <ac:spMkLst>
            <pc:docMk/>
            <pc:sldMk cId="2436134719" sldId="258"/>
            <ac:spMk id="2" creationId="{F24E27BA-D6EF-4AD4-B660-0FE324A1D93B}"/>
          </ac:spMkLst>
        </pc:spChg>
        <pc:spChg chg="del">
          <ac:chgData name="Sarah Gothard" userId="0e53f415fda5f162" providerId="LiveId" clId="{37214148-35C1-4F2E-B685-AF92DED6D97A}" dt="2022-04-30T17:36:27.114" v="20" actId="26606"/>
          <ac:spMkLst>
            <pc:docMk/>
            <pc:sldMk cId="2436134719" sldId="258"/>
            <ac:spMk id="3" creationId="{C55E1690-5882-4DD5-84D7-B884E7E5912C}"/>
          </ac:spMkLst>
        </pc:spChg>
        <pc:spChg chg="mod ord">
          <ac:chgData name="Sarah Gothard" userId="0e53f415fda5f162" providerId="LiveId" clId="{37214148-35C1-4F2E-B685-AF92DED6D97A}" dt="2022-04-30T17:36:27.114" v="20" actId="26606"/>
          <ac:spMkLst>
            <pc:docMk/>
            <pc:sldMk cId="2436134719" sldId="258"/>
            <ac:spMk id="4" creationId="{FD409F10-6814-43C4-8889-6894560E4C6A}"/>
          </ac:spMkLst>
        </pc:spChg>
        <pc:spChg chg="add">
          <ac:chgData name="Sarah Gothard" userId="0e53f415fda5f162" providerId="LiveId" clId="{37214148-35C1-4F2E-B685-AF92DED6D97A}" dt="2022-04-30T17:36:27.114" v="20" actId="26606"/>
          <ac:spMkLst>
            <pc:docMk/>
            <pc:sldMk cId="2436134719" sldId="258"/>
            <ac:spMk id="15" creationId="{32BC26D8-82FB-445E-AA49-62A77D7C1EE0}"/>
          </ac:spMkLst>
        </pc:spChg>
        <pc:spChg chg="add">
          <ac:chgData name="Sarah Gothard" userId="0e53f415fda5f162" providerId="LiveId" clId="{37214148-35C1-4F2E-B685-AF92DED6D97A}" dt="2022-04-30T17:36:27.114" v="20" actId="26606"/>
          <ac:spMkLst>
            <pc:docMk/>
            <pc:sldMk cId="2436134719" sldId="258"/>
            <ac:spMk id="17" creationId="{CB44330D-EA18-4254-AA95-EB49948539B8}"/>
          </ac:spMkLst>
        </pc:spChg>
        <pc:picChg chg="add del">
          <ac:chgData name="Sarah Gothard" userId="0e53f415fda5f162" providerId="LiveId" clId="{37214148-35C1-4F2E-B685-AF92DED6D97A}" dt="2022-04-30T17:35:39.701" v="16" actId="22"/>
          <ac:picMkLst>
            <pc:docMk/>
            <pc:sldMk cId="2436134719" sldId="258"/>
            <ac:picMk id="6" creationId="{4C042B73-96F9-4E07-9659-720E35F377C0}"/>
          </ac:picMkLst>
        </pc:picChg>
        <pc:picChg chg="add del">
          <ac:chgData name="Sarah Gothard" userId="0e53f415fda5f162" providerId="LiveId" clId="{37214148-35C1-4F2E-B685-AF92DED6D97A}" dt="2022-04-30T17:36:07.985" v="18" actId="22"/>
          <ac:picMkLst>
            <pc:docMk/>
            <pc:sldMk cId="2436134719" sldId="258"/>
            <ac:picMk id="8" creationId="{9BE0C5BF-D10C-4A50-A954-F41D4CABFD76}"/>
          </ac:picMkLst>
        </pc:picChg>
        <pc:picChg chg="add mod">
          <ac:chgData name="Sarah Gothard" userId="0e53f415fda5f162" providerId="LiveId" clId="{37214148-35C1-4F2E-B685-AF92DED6D97A}" dt="2022-04-30T17:36:28.742" v="21" actId="27614"/>
          <ac:picMkLst>
            <pc:docMk/>
            <pc:sldMk cId="2436134719" sldId="258"/>
            <ac:picMk id="10" creationId="{825118E6-F7F5-4E18-9BE2-6CBDA51B8C71}"/>
          </ac:picMkLst>
        </pc:picChg>
      </pc:sldChg>
      <pc:sldChg chg="addSp delSp modSp new mod setBg">
        <pc:chgData name="Sarah Gothard" userId="0e53f415fda5f162" providerId="LiveId" clId="{37214148-35C1-4F2E-B685-AF92DED6D97A}" dt="2022-04-30T17:38:01.834" v="25" actId="27614"/>
        <pc:sldMkLst>
          <pc:docMk/>
          <pc:sldMk cId="1744215987" sldId="259"/>
        </pc:sldMkLst>
        <pc:spChg chg="del">
          <ac:chgData name="Sarah Gothard" userId="0e53f415fda5f162" providerId="LiveId" clId="{37214148-35C1-4F2E-B685-AF92DED6D97A}" dt="2022-04-30T17:37:02.296" v="24" actId="26606"/>
          <ac:spMkLst>
            <pc:docMk/>
            <pc:sldMk cId="1744215987" sldId="259"/>
            <ac:spMk id="2" creationId="{8A1A968A-82A0-4C4B-9286-B4A6721A0644}"/>
          </ac:spMkLst>
        </pc:spChg>
        <pc:spChg chg="del">
          <ac:chgData name="Sarah Gothard" userId="0e53f415fda5f162" providerId="LiveId" clId="{37214148-35C1-4F2E-B685-AF92DED6D97A}" dt="2022-04-30T17:37:02.296" v="24" actId="26606"/>
          <ac:spMkLst>
            <pc:docMk/>
            <pc:sldMk cId="1744215987" sldId="259"/>
            <ac:spMk id="3" creationId="{6639FE0E-3338-47D3-A6DB-29DFECF78CD1}"/>
          </ac:spMkLst>
        </pc:spChg>
        <pc:spChg chg="mod ord">
          <ac:chgData name="Sarah Gothard" userId="0e53f415fda5f162" providerId="LiveId" clId="{37214148-35C1-4F2E-B685-AF92DED6D97A}" dt="2022-04-30T17:37:02.296" v="24" actId="26606"/>
          <ac:spMkLst>
            <pc:docMk/>
            <pc:sldMk cId="1744215987" sldId="259"/>
            <ac:spMk id="4" creationId="{5B828CD7-14F9-4CDA-9401-2DC88D698D64}"/>
          </ac:spMkLst>
        </pc:spChg>
        <pc:spChg chg="add">
          <ac:chgData name="Sarah Gothard" userId="0e53f415fda5f162" providerId="LiveId" clId="{37214148-35C1-4F2E-B685-AF92DED6D97A}" dt="2022-04-30T17:37:02.296" v="24" actId="26606"/>
          <ac:spMkLst>
            <pc:docMk/>
            <pc:sldMk cId="1744215987" sldId="259"/>
            <ac:spMk id="11" creationId="{32BC26D8-82FB-445E-AA49-62A77D7C1EE0}"/>
          </ac:spMkLst>
        </pc:spChg>
        <pc:spChg chg="add">
          <ac:chgData name="Sarah Gothard" userId="0e53f415fda5f162" providerId="LiveId" clId="{37214148-35C1-4F2E-B685-AF92DED6D97A}" dt="2022-04-30T17:37:02.296" v="24" actId="26606"/>
          <ac:spMkLst>
            <pc:docMk/>
            <pc:sldMk cId="1744215987" sldId="259"/>
            <ac:spMk id="13" creationId="{CB44330D-EA18-4254-AA95-EB49948539B8}"/>
          </ac:spMkLst>
        </pc:spChg>
        <pc:picChg chg="add mod">
          <ac:chgData name="Sarah Gothard" userId="0e53f415fda5f162" providerId="LiveId" clId="{37214148-35C1-4F2E-B685-AF92DED6D97A}" dt="2022-04-30T17:38:01.834" v="25" actId="27614"/>
          <ac:picMkLst>
            <pc:docMk/>
            <pc:sldMk cId="1744215987" sldId="259"/>
            <ac:picMk id="6" creationId="{E96BF62A-1EA7-434E-875A-0E1C4C51B589}"/>
          </ac:picMkLst>
        </pc:picChg>
      </pc:sldChg>
      <pc:sldChg chg="addSp delSp modSp new mod setBg">
        <pc:chgData name="Sarah Gothard" userId="0e53f415fda5f162" providerId="LiveId" clId="{37214148-35C1-4F2E-B685-AF92DED6D97A}" dt="2022-04-30T17:38:52.535" v="30" actId="27614"/>
        <pc:sldMkLst>
          <pc:docMk/>
          <pc:sldMk cId="3564877201" sldId="260"/>
        </pc:sldMkLst>
        <pc:spChg chg="del">
          <ac:chgData name="Sarah Gothard" userId="0e53f415fda5f162" providerId="LiveId" clId="{37214148-35C1-4F2E-B685-AF92DED6D97A}" dt="2022-04-30T17:38:03.930" v="28" actId="26606"/>
          <ac:spMkLst>
            <pc:docMk/>
            <pc:sldMk cId="3564877201" sldId="260"/>
            <ac:spMk id="2" creationId="{07A12C5C-0088-461B-A221-A83390AEBCDF}"/>
          </ac:spMkLst>
        </pc:spChg>
        <pc:spChg chg="del">
          <ac:chgData name="Sarah Gothard" userId="0e53f415fda5f162" providerId="LiveId" clId="{37214148-35C1-4F2E-B685-AF92DED6D97A}" dt="2022-04-30T17:38:03.930" v="28" actId="26606"/>
          <ac:spMkLst>
            <pc:docMk/>
            <pc:sldMk cId="3564877201" sldId="260"/>
            <ac:spMk id="3" creationId="{2B5A431B-1BCA-45F2-B3F3-4092D8D3F1B7}"/>
          </ac:spMkLst>
        </pc:spChg>
        <pc:spChg chg="mod ord">
          <ac:chgData name="Sarah Gothard" userId="0e53f415fda5f162" providerId="LiveId" clId="{37214148-35C1-4F2E-B685-AF92DED6D97A}" dt="2022-04-30T17:38:03.930" v="28" actId="26606"/>
          <ac:spMkLst>
            <pc:docMk/>
            <pc:sldMk cId="3564877201" sldId="260"/>
            <ac:spMk id="4" creationId="{9F938170-1D05-4704-BFAC-7354BE0DEC7B}"/>
          </ac:spMkLst>
        </pc:spChg>
        <pc:spChg chg="add">
          <ac:chgData name="Sarah Gothard" userId="0e53f415fda5f162" providerId="LiveId" clId="{37214148-35C1-4F2E-B685-AF92DED6D97A}" dt="2022-04-30T17:38:03.930" v="28" actId="26606"/>
          <ac:spMkLst>
            <pc:docMk/>
            <pc:sldMk cId="3564877201" sldId="260"/>
            <ac:spMk id="11" creationId="{32BC26D8-82FB-445E-AA49-62A77D7C1EE0}"/>
          </ac:spMkLst>
        </pc:spChg>
        <pc:spChg chg="add">
          <ac:chgData name="Sarah Gothard" userId="0e53f415fda5f162" providerId="LiveId" clId="{37214148-35C1-4F2E-B685-AF92DED6D97A}" dt="2022-04-30T17:38:03.930" v="28" actId="26606"/>
          <ac:spMkLst>
            <pc:docMk/>
            <pc:sldMk cId="3564877201" sldId="260"/>
            <ac:spMk id="13" creationId="{CB44330D-EA18-4254-AA95-EB49948539B8}"/>
          </ac:spMkLst>
        </pc:spChg>
        <pc:picChg chg="add mod">
          <ac:chgData name="Sarah Gothard" userId="0e53f415fda5f162" providerId="LiveId" clId="{37214148-35C1-4F2E-B685-AF92DED6D97A}" dt="2022-04-30T17:38:52.535" v="30" actId="27614"/>
          <ac:picMkLst>
            <pc:docMk/>
            <pc:sldMk cId="3564877201" sldId="260"/>
            <ac:picMk id="6" creationId="{3C63EDE6-B569-4AA4-B2C4-48127D7F2F25}"/>
          </ac:picMkLst>
        </pc:picChg>
      </pc:sldChg>
      <pc:sldChg chg="addSp delSp modSp new mod setBg">
        <pc:chgData name="Sarah Gothard" userId="0e53f415fda5f162" providerId="LiveId" clId="{37214148-35C1-4F2E-B685-AF92DED6D97A}" dt="2022-04-30T17:39:23.750" v="33" actId="27614"/>
        <pc:sldMkLst>
          <pc:docMk/>
          <pc:sldMk cId="1286864855" sldId="261"/>
        </pc:sldMkLst>
        <pc:spChg chg="del">
          <ac:chgData name="Sarah Gothard" userId="0e53f415fda5f162" providerId="LiveId" clId="{37214148-35C1-4F2E-B685-AF92DED6D97A}" dt="2022-04-30T17:38:54.209" v="32" actId="26606"/>
          <ac:spMkLst>
            <pc:docMk/>
            <pc:sldMk cId="1286864855" sldId="261"/>
            <ac:spMk id="2" creationId="{4DCEB635-6D18-4D5D-A44F-B15A0011B549}"/>
          </ac:spMkLst>
        </pc:spChg>
        <pc:spChg chg="del">
          <ac:chgData name="Sarah Gothard" userId="0e53f415fda5f162" providerId="LiveId" clId="{37214148-35C1-4F2E-B685-AF92DED6D97A}" dt="2022-04-30T17:38:54.209" v="32" actId="26606"/>
          <ac:spMkLst>
            <pc:docMk/>
            <pc:sldMk cId="1286864855" sldId="261"/>
            <ac:spMk id="3" creationId="{B5E3267E-36E4-4C45-8F1A-E447150AC336}"/>
          </ac:spMkLst>
        </pc:spChg>
        <pc:spChg chg="mod ord">
          <ac:chgData name="Sarah Gothard" userId="0e53f415fda5f162" providerId="LiveId" clId="{37214148-35C1-4F2E-B685-AF92DED6D97A}" dt="2022-04-30T17:38:54.209" v="32" actId="26606"/>
          <ac:spMkLst>
            <pc:docMk/>
            <pc:sldMk cId="1286864855" sldId="261"/>
            <ac:spMk id="4" creationId="{756E8AD0-33B5-4CE0-953F-D2595E94723E}"/>
          </ac:spMkLst>
        </pc:spChg>
        <pc:spChg chg="add">
          <ac:chgData name="Sarah Gothard" userId="0e53f415fda5f162" providerId="LiveId" clId="{37214148-35C1-4F2E-B685-AF92DED6D97A}" dt="2022-04-30T17:38:54.209" v="32" actId="26606"/>
          <ac:spMkLst>
            <pc:docMk/>
            <pc:sldMk cId="1286864855" sldId="261"/>
            <ac:spMk id="11" creationId="{32BC26D8-82FB-445E-AA49-62A77D7C1EE0}"/>
          </ac:spMkLst>
        </pc:spChg>
        <pc:spChg chg="add">
          <ac:chgData name="Sarah Gothard" userId="0e53f415fda5f162" providerId="LiveId" clId="{37214148-35C1-4F2E-B685-AF92DED6D97A}" dt="2022-04-30T17:38:54.209" v="32" actId="26606"/>
          <ac:spMkLst>
            <pc:docMk/>
            <pc:sldMk cId="1286864855" sldId="261"/>
            <ac:spMk id="13" creationId="{CB44330D-EA18-4254-AA95-EB49948539B8}"/>
          </ac:spMkLst>
        </pc:spChg>
        <pc:picChg chg="add mod">
          <ac:chgData name="Sarah Gothard" userId="0e53f415fda5f162" providerId="LiveId" clId="{37214148-35C1-4F2E-B685-AF92DED6D97A}" dt="2022-04-30T17:39:23.750" v="33" actId="27614"/>
          <ac:picMkLst>
            <pc:docMk/>
            <pc:sldMk cId="1286864855" sldId="261"/>
            <ac:picMk id="6" creationId="{68FEA621-E552-421E-BD9F-600A970771BD}"/>
          </ac:picMkLst>
        </pc:picChg>
      </pc:sldChg>
      <pc:sldChg chg="addSp delSp modSp new mod setBg">
        <pc:chgData name="Sarah Gothard" userId="0e53f415fda5f162" providerId="LiveId" clId="{37214148-35C1-4F2E-B685-AF92DED6D97A}" dt="2022-04-30T17:39:25.865" v="36" actId="26606"/>
        <pc:sldMkLst>
          <pc:docMk/>
          <pc:sldMk cId="1303129649" sldId="262"/>
        </pc:sldMkLst>
        <pc:spChg chg="del">
          <ac:chgData name="Sarah Gothard" userId="0e53f415fda5f162" providerId="LiveId" clId="{37214148-35C1-4F2E-B685-AF92DED6D97A}" dt="2022-04-30T17:39:25.865" v="36" actId="26606"/>
          <ac:spMkLst>
            <pc:docMk/>
            <pc:sldMk cId="1303129649" sldId="262"/>
            <ac:spMk id="2" creationId="{81E29398-E00E-431B-9D17-3A1E79DD1F46}"/>
          </ac:spMkLst>
        </pc:spChg>
        <pc:spChg chg="del">
          <ac:chgData name="Sarah Gothard" userId="0e53f415fda5f162" providerId="LiveId" clId="{37214148-35C1-4F2E-B685-AF92DED6D97A}" dt="2022-04-30T17:39:25.865" v="36" actId="26606"/>
          <ac:spMkLst>
            <pc:docMk/>
            <pc:sldMk cId="1303129649" sldId="262"/>
            <ac:spMk id="3" creationId="{613CD49F-146A-4640-B34A-15E2A6A25516}"/>
          </ac:spMkLst>
        </pc:spChg>
        <pc:spChg chg="mod ord">
          <ac:chgData name="Sarah Gothard" userId="0e53f415fda5f162" providerId="LiveId" clId="{37214148-35C1-4F2E-B685-AF92DED6D97A}" dt="2022-04-30T17:39:25.865" v="36" actId="26606"/>
          <ac:spMkLst>
            <pc:docMk/>
            <pc:sldMk cId="1303129649" sldId="262"/>
            <ac:spMk id="4" creationId="{65D83B15-2052-480B-87A1-938730A6D49F}"/>
          </ac:spMkLst>
        </pc:spChg>
        <pc:spChg chg="add">
          <ac:chgData name="Sarah Gothard" userId="0e53f415fda5f162" providerId="LiveId" clId="{37214148-35C1-4F2E-B685-AF92DED6D97A}" dt="2022-04-30T17:39:25.865" v="36" actId="26606"/>
          <ac:spMkLst>
            <pc:docMk/>
            <pc:sldMk cId="1303129649" sldId="262"/>
            <ac:spMk id="11" creationId="{32BC26D8-82FB-445E-AA49-62A77D7C1EE0}"/>
          </ac:spMkLst>
        </pc:spChg>
        <pc:spChg chg="add">
          <ac:chgData name="Sarah Gothard" userId="0e53f415fda5f162" providerId="LiveId" clId="{37214148-35C1-4F2E-B685-AF92DED6D97A}" dt="2022-04-30T17:39:25.865" v="36" actId="26606"/>
          <ac:spMkLst>
            <pc:docMk/>
            <pc:sldMk cId="1303129649" sldId="262"/>
            <ac:spMk id="13" creationId="{CB44330D-EA18-4254-AA95-EB49948539B8}"/>
          </ac:spMkLst>
        </pc:spChg>
        <pc:picChg chg="add mod">
          <ac:chgData name="Sarah Gothard" userId="0e53f415fda5f162" providerId="LiveId" clId="{37214148-35C1-4F2E-B685-AF92DED6D97A}" dt="2022-04-30T17:39:25.865" v="36" actId="26606"/>
          <ac:picMkLst>
            <pc:docMk/>
            <pc:sldMk cId="1303129649" sldId="262"/>
            <ac:picMk id="6" creationId="{99AF797C-81A1-47CB-A831-F9AF77E0AC72}"/>
          </ac:picMkLst>
        </pc:picChg>
      </pc:sldChg>
      <pc:sldChg chg="addSp delSp modSp new mod setBg">
        <pc:chgData name="Sarah Gothard" userId="0e53f415fda5f162" providerId="LiveId" clId="{37214148-35C1-4F2E-B685-AF92DED6D97A}" dt="2022-04-30T17:42:18.177" v="40" actId="27614"/>
        <pc:sldMkLst>
          <pc:docMk/>
          <pc:sldMk cId="2087726154" sldId="265"/>
        </pc:sldMkLst>
        <pc:spChg chg="del">
          <ac:chgData name="Sarah Gothard" userId="0e53f415fda5f162" providerId="LiveId" clId="{37214148-35C1-4F2E-B685-AF92DED6D97A}" dt="2022-04-30T17:41:36.251" v="39" actId="26606"/>
          <ac:spMkLst>
            <pc:docMk/>
            <pc:sldMk cId="2087726154" sldId="265"/>
            <ac:spMk id="2" creationId="{E4FCED27-2027-4798-923B-DB1970320A14}"/>
          </ac:spMkLst>
        </pc:spChg>
        <pc:spChg chg="del">
          <ac:chgData name="Sarah Gothard" userId="0e53f415fda5f162" providerId="LiveId" clId="{37214148-35C1-4F2E-B685-AF92DED6D97A}" dt="2022-04-30T17:41:36.251" v="39" actId="26606"/>
          <ac:spMkLst>
            <pc:docMk/>
            <pc:sldMk cId="2087726154" sldId="265"/>
            <ac:spMk id="3" creationId="{38FF6299-2673-4163-AC8A-04FF487B51E5}"/>
          </ac:spMkLst>
        </pc:spChg>
        <pc:spChg chg="mod ord">
          <ac:chgData name="Sarah Gothard" userId="0e53f415fda5f162" providerId="LiveId" clId="{37214148-35C1-4F2E-B685-AF92DED6D97A}" dt="2022-04-30T17:41:36.251" v="39" actId="26606"/>
          <ac:spMkLst>
            <pc:docMk/>
            <pc:sldMk cId="2087726154" sldId="265"/>
            <ac:spMk id="4" creationId="{535114B5-EAF3-4950-A536-627AF5A1D669}"/>
          </ac:spMkLst>
        </pc:spChg>
        <pc:spChg chg="add">
          <ac:chgData name="Sarah Gothard" userId="0e53f415fda5f162" providerId="LiveId" clId="{37214148-35C1-4F2E-B685-AF92DED6D97A}" dt="2022-04-30T17:41:36.251" v="39" actId="26606"/>
          <ac:spMkLst>
            <pc:docMk/>
            <pc:sldMk cId="2087726154" sldId="265"/>
            <ac:spMk id="11" creationId="{32BC26D8-82FB-445E-AA49-62A77D7C1EE0}"/>
          </ac:spMkLst>
        </pc:spChg>
        <pc:spChg chg="add">
          <ac:chgData name="Sarah Gothard" userId="0e53f415fda5f162" providerId="LiveId" clId="{37214148-35C1-4F2E-B685-AF92DED6D97A}" dt="2022-04-30T17:41:36.251" v="39" actId="26606"/>
          <ac:spMkLst>
            <pc:docMk/>
            <pc:sldMk cId="2087726154" sldId="265"/>
            <ac:spMk id="13" creationId="{CB44330D-EA18-4254-AA95-EB49948539B8}"/>
          </ac:spMkLst>
        </pc:spChg>
        <pc:picChg chg="add mod">
          <ac:chgData name="Sarah Gothard" userId="0e53f415fda5f162" providerId="LiveId" clId="{37214148-35C1-4F2E-B685-AF92DED6D97A}" dt="2022-04-30T17:42:18.177" v="40" actId="27614"/>
          <ac:picMkLst>
            <pc:docMk/>
            <pc:sldMk cId="2087726154" sldId="265"/>
            <ac:picMk id="6" creationId="{48380602-879A-4F70-BCAA-77E7E6B4CF23}"/>
          </ac:picMkLst>
        </pc:picChg>
      </pc:sldChg>
      <pc:sldChg chg="addSp delSp modSp new mod setBg">
        <pc:chgData name="Sarah Gothard" userId="0e53f415fda5f162" providerId="LiveId" clId="{37214148-35C1-4F2E-B685-AF92DED6D97A}" dt="2022-04-30T17:42:21.291" v="43" actId="26606"/>
        <pc:sldMkLst>
          <pc:docMk/>
          <pc:sldMk cId="3496683399" sldId="266"/>
        </pc:sldMkLst>
        <pc:spChg chg="del">
          <ac:chgData name="Sarah Gothard" userId="0e53f415fda5f162" providerId="LiveId" clId="{37214148-35C1-4F2E-B685-AF92DED6D97A}" dt="2022-04-30T17:42:21.291" v="43" actId="26606"/>
          <ac:spMkLst>
            <pc:docMk/>
            <pc:sldMk cId="3496683399" sldId="266"/>
            <ac:spMk id="2" creationId="{1D7CC836-61FC-4535-BAB5-367EA7386564}"/>
          </ac:spMkLst>
        </pc:spChg>
        <pc:spChg chg="del">
          <ac:chgData name="Sarah Gothard" userId="0e53f415fda5f162" providerId="LiveId" clId="{37214148-35C1-4F2E-B685-AF92DED6D97A}" dt="2022-04-30T17:42:21.291" v="43" actId="26606"/>
          <ac:spMkLst>
            <pc:docMk/>
            <pc:sldMk cId="3496683399" sldId="266"/>
            <ac:spMk id="3" creationId="{5A78D045-A68D-42A8-BF93-8F83CCB66CE3}"/>
          </ac:spMkLst>
        </pc:spChg>
        <pc:spChg chg="mod ord">
          <ac:chgData name="Sarah Gothard" userId="0e53f415fda5f162" providerId="LiveId" clId="{37214148-35C1-4F2E-B685-AF92DED6D97A}" dt="2022-04-30T17:42:21.291" v="43" actId="26606"/>
          <ac:spMkLst>
            <pc:docMk/>
            <pc:sldMk cId="3496683399" sldId="266"/>
            <ac:spMk id="4" creationId="{4998ACC8-7134-43FB-AA59-FBF599498C48}"/>
          </ac:spMkLst>
        </pc:spChg>
        <pc:spChg chg="add">
          <ac:chgData name="Sarah Gothard" userId="0e53f415fda5f162" providerId="LiveId" clId="{37214148-35C1-4F2E-B685-AF92DED6D97A}" dt="2022-04-30T17:42:21.291" v="43" actId="26606"/>
          <ac:spMkLst>
            <pc:docMk/>
            <pc:sldMk cId="3496683399" sldId="266"/>
            <ac:spMk id="11" creationId="{32BC26D8-82FB-445E-AA49-62A77D7C1EE0}"/>
          </ac:spMkLst>
        </pc:spChg>
        <pc:spChg chg="add">
          <ac:chgData name="Sarah Gothard" userId="0e53f415fda5f162" providerId="LiveId" clId="{37214148-35C1-4F2E-B685-AF92DED6D97A}" dt="2022-04-30T17:42:21.291" v="43" actId="26606"/>
          <ac:spMkLst>
            <pc:docMk/>
            <pc:sldMk cId="3496683399" sldId="266"/>
            <ac:spMk id="13" creationId="{CB44330D-EA18-4254-AA95-EB49948539B8}"/>
          </ac:spMkLst>
        </pc:spChg>
        <pc:picChg chg="add mod">
          <ac:chgData name="Sarah Gothard" userId="0e53f415fda5f162" providerId="LiveId" clId="{37214148-35C1-4F2E-B685-AF92DED6D97A}" dt="2022-04-30T17:42:21.291" v="43" actId="26606"/>
          <ac:picMkLst>
            <pc:docMk/>
            <pc:sldMk cId="3496683399" sldId="266"/>
            <ac:picMk id="6" creationId="{35505FDA-6AF7-4CEE-9332-FEBC82F6E9BD}"/>
          </ac:picMkLst>
        </pc:picChg>
      </pc:sldChg>
      <pc:sldChg chg="del">
        <pc:chgData name="Sarah Gothard" userId="0e53f415fda5f162" providerId="LiveId" clId="{37214148-35C1-4F2E-B685-AF92DED6D97A}" dt="2022-04-30T17:34:34.930" v="0" actId="47"/>
        <pc:sldMkLst>
          <pc:docMk/>
          <pc:sldMk cId="3704039750" sldId="278"/>
        </pc:sldMkLst>
      </pc:sldChg>
      <pc:sldChg chg="del">
        <pc:chgData name="Sarah Gothard" userId="0e53f415fda5f162" providerId="LiveId" clId="{37214148-35C1-4F2E-B685-AF92DED6D97A}" dt="2022-04-30T17:34:34.930" v="0" actId="47"/>
        <pc:sldMkLst>
          <pc:docMk/>
          <pc:sldMk cId="3764234015" sldId="279"/>
        </pc:sldMkLst>
      </pc:sldChg>
      <pc:sldChg chg="del">
        <pc:chgData name="Sarah Gothard" userId="0e53f415fda5f162" providerId="LiveId" clId="{37214148-35C1-4F2E-B685-AF92DED6D97A}" dt="2022-04-30T17:34:34.930" v="0" actId="47"/>
        <pc:sldMkLst>
          <pc:docMk/>
          <pc:sldMk cId="997511921" sldId="280"/>
        </pc:sldMkLst>
      </pc:sldChg>
      <pc:sldChg chg="del">
        <pc:chgData name="Sarah Gothard" userId="0e53f415fda5f162" providerId="LiveId" clId="{37214148-35C1-4F2E-B685-AF92DED6D97A}" dt="2022-04-30T17:34:34.930" v="0" actId="47"/>
        <pc:sldMkLst>
          <pc:docMk/>
          <pc:sldMk cId="3588574882" sldId="281"/>
        </pc:sldMkLst>
      </pc:sldChg>
      <pc:sldChg chg="del">
        <pc:chgData name="Sarah Gothard" userId="0e53f415fda5f162" providerId="LiveId" clId="{37214148-35C1-4F2E-B685-AF92DED6D97A}" dt="2022-04-30T17:34:34.930" v="0" actId="47"/>
        <pc:sldMkLst>
          <pc:docMk/>
          <pc:sldMk cId="564504146" sldId="282"/>
        </pc:sldMkLst>
      </pc:sldChg>
      <pc:sldChg chg="del">
        <pc:chgData name="Sarah Gothard" userId="0e53f415fda5f162" providerId="LiveId" clId="{37214148-35C1-4F2E-B685-AF92DED6D97A}" dt="2022-04-30T17:34:34.930" v="0" actId="47"/>
        <pc:sldMkLst>
          <pc:docMk/>
          <pc:sldMk cId="799542701" sldId="283"/>
        </pc:sldMkLst>
      </pc:sldChg>
      <pc:sldChg chg="del">
        <pc:chgData name="Sarah Gothard" userId="0e53f415fda5f162" providerId="LiveId" clId="{37214148-35C1-4F2E-B685-AF92DED6D97A}" dt="2022-04-30T17:34:34.930" v="0" actId="47"/>
        <pc:sldMkLst>
          <pc:docMk/>
          <pc:sldMk cId="1091949140" sldId="284"/>
        </pc:sldMkLst>
      </pc:sldChg>
      <pc:sldChg chg="del">
        <pc:chgData name="Sarah Gothard" userId="0e53f415fda5f162" providerId="LiveId" clId="{37214148-35C1-4F2E-B685-AF92DED6D97A}" dt="2022-04-30T17:34:34.930" v="0" actId="47"/>
        <pc:sldMkLst>
          <pc:docMk/>
          <pc:sldMk cId="4000621905" sldId="28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A7F7E-3E35-4584-8ACC-07E016FD1C66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84B2A-4DB2-4667-8E88-08E1FD032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724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84B2A-4DB2-4667-8E88-08E1FD03209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08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E6D62-C8B2-459E-B92C-3154CE372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E92798-2E4D-4E96-8E1A-8116DAA1A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8802C-8456-4047-A191-008CC4742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B1416-2A8B-42A7-AD23-272435B1128A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ACAE3-C0D2-47B3-AF5B-2AEC76CEA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6BCB8-3ECF-4383-A6D0-F3E8E6A47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650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FBE4D-4783-473A-85F3-7496C3C5F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549638-F527-4DC8-8822-8E0796ECC3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5C6C3-0914-4A1D-959A-57F8E3BF7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CFA8A-B07A-44F0-A48A-E3D6744C14D2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E625E-633A-4B2E-9A36-99342A5F8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A7D38-D51E-45D0-A19C-2F0B3196B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06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D26EDF-88E3-4CBC-9F46-2180CA80DE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F8DA41-86ED-43AA-9024-ED4273CAF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475F70-DC7A-4C24-BB15-F0E06C65D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DA4E-1828-4A5C-9754-90374D7C01F3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F43FF-0865-4CDB-9490-350D34A57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3320C-1077-4664-ABCB-7D25D97CF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69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3D12E-2847-41A2-9D21-377315579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586FB-4064-4432-B8EA-34C730551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D7810-B463-48CD-A259-51455977D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C436-20AB-4E1D-9453-C291730EE63A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8510C-5413-42DF-8C2A-71168206C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19DF3-B314-4A18-99CD-BB081D906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491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366FF-2A6A-4F0F-8C4B-C30608E25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583830-7008-461D-8ADE-0423FFA56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45208-6FF2-438A-A108-010F0B4F4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AC369-0FBF-4027-9EC4-7825414EA921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F6A63-4FBB-4427-8DF6-7E3D3BBE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DACBC-23DE-49E9-995F-67C40E2EE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064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2BF1F-49E2-4073-B7C6-B05E615B7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5DA8E-3C93-432C-B9DA-2C9A04F2BA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717AB7-4872-4030-8997-B58A88A3D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489B9-35EF-4F5D-98ED-CBADE96F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16D1-5516-4717-91A1-F6B358732009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018DF6-FEC0-46C3-9E8E-9DB000A31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A1760A-1F11-4439-A07C-4CDE313C0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35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AA3D7-1C65-4D03-8388-E29AEB401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9C93E-85BB-42B4-A210-3425FE29AF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AACA51-711A-4B3D-A3F2-B761782E4F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8420F2-C661-42AF-B6FC-41E891BED2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D47C70-11AE-48C2-A507-1054686115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9254BB-FAAE-442F-ACD7-467DCE598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B4E8-F3F7-44A1-BBFB-B278F9F0E9B5}" type="datetime1">
              <a:rPr lang="en-US" smtClean="0"/>
              <a:t>1/23/2026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664575-6C40-48B2-8460-8712B7389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611DED-D689-4FAF-A5EC-23384A08C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47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7E909-5608-4390-AF20-299C682F1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94D466-678C-43BC-B89B-57AD17613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0BB0D-7B3E-4D1A-85B1-B5A679FFACDC}" type="datetime1">
              <a:rPr lang="en-US" smtClean="0"/>
              <a:t>1/23/2026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25B212-7F07-46B1-925A-16DA64A59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875088-8DD7-43C1-AA5C-13353C7E5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292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702AAC-7655-4DEB-AAF7-0AB2E13B2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FFF7C-DF6A-44A2-9404-D7C143C1E0C4}" type="datetime1">
              <a:rPr lang="en-US" smtClean="0"/>
              <a:t>1/23/2026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AE79A4-DD70-404F-B99C-B862E4A40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C032F5-70C7-4C25-BBF4-3850A7B08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52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C67D-CA0E-4B5B-948E-FBC924959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B4B0B-1ABB-432C-AEFC-E3B3E1B91D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278A6D-E09B-47AB-9FFB-862E7ABE69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ED34D7-5344-41C5-B72F-67ED44410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1E7BD-B0CF-43FF-BC73-94F7F9543708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562FBB-E28D-42CD-B4A7-3B544F599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F02530-55EC-4D57-86FC-9568C6339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555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5663-8C2D-4085-8FDD-5662143F1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F633EA-A9D8-4FB6-9D1E-BE8D4C5AF8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D1D2BF-B960-46AC-A48E-8EDB76C33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8497C9-9A5C-4A19-A27A-05687C51E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7A9E-B558-4198-B2BD-5098A6BD11EF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1EA8B0-580F-43D4-A831-0CF1BB5F5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2B626-2F17-4761-9682-00864F05B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05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93D115-4A8E-4FE6-AB14-294B65AD7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B10C1-4DEB-4AE4-9241-0AF840DC9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31172-7673-493E-817C-898A8A6874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68B05-A1D0-420D-8514-B0692E77D2C6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01D31-E52A-4033-82E2-D7A71AADBA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FD705-72FC-46DA-A4EB-C81AD80D9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41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2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Shape&#10;&#10;Description automatically generated with medium confidence">
            <a:extLst>
              <a:ext uri="{FF2B5EF4-FFF2-40B4-BE49-F238E27FC236}">
                <a16:creationId xmlns:a16="http://schemas.microsoft.com/office/drawing/2014/main" id="{BD3F8E82-3D71-406C-8CAC-C27E9F2A42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556595"/>
            <a:ext cx="10905066" cy="174481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67F4C-154C-44A0-9C42-61157902A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19332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84F7814-B738-8269-AB4F-901DCA2C810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F3421C-A72E-27AB-E589-C8C9A019C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877770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294F5E9-AB52-ABF0-E2D7-A66C5CD59020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AD2AE94-4829-8B11-BDFB-8BB62ED5C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361347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D68ED4E-4BF0-09D3-F690-D88C9D8BD848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EEBDA3C-A61C-5192-306B-83B7633E5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442159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17E36FB-1257-00B8-F964-00B8190DB97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66A1E6F-D112-B55E-F1E6-AA658D1D5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64877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0BCD02A-DC6D-E05E-4737-258B39A874E8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9605CF-7049-72CA-DE1E-8806442B3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087726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E1006C9-A558-1E20-C5F4-01C2BBA0C33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B1BE2D0-6754-C1FF-B72E-B6602572A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96683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83BF46C-D6A1-841D-6928-3403414109D8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34D641-B245-4DD2-838F-328B6982F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97005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D668461-AD54-5F58-10AE-A315F8CC648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680A3D-6DD1-1B3C-448B-CCA4617AB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637779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1CC1C9D-CFDB-4C69-0513-177856C03621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090E57-CB49-28B2-E1DC-8E711A384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868648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6ABF55D-C2FB-7935-9C41-6177FD30D77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AA7ADA-1F71-A9DF-9DCB-61FC839A2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031296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12429C3-6F10-F009-BC10-9F2E2ED0480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1CF878-0F64-4766-C617-96942C5C1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92970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446FDB3-C63A-F067-0906-B2C4B0A3782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19AFA2-7118-01E4-0489-1C81FEB7C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348004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555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26</cp:revision>
  <dcterms:created xsi:type="dcterms:W3CDTF">2020-12-27T20:40:58Z</dcterms:created>
  <dcterms:modified xsi:type="dcterms:W3CDTF">2026-01-24T00:11:22Z</dcterms:modified>
</cp:coreProperties>
</file>