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handoutMasterIdLst>
    <p:handoutMasterId r:id="rId16"/>
  </p:handoutMasterIdLst>
  <p:sldIdLst>
    <p:sldId id="256" r:id="rId2"/>
    <p:sldId id="279" r:id="rId3"/>
    <p:sldId id="280" r:id="rId4"/>
    <p:sldId id="281" r:id="rId5"/>
    <p:sldId id="285" r:id="rId6"/>
    <p:sldId id="286" r:id="rId7"/>
    <p:sldId id="282" r:id="rId8"/>
    <p:sldId id="287" r:id="rId9"/>
    <p:sldId id="288" r:id="rId10"/>
    <p:sldId id="283" r:id="rId11"/>
    <p:sldId id="289" r:id="rId12"/>
    <p:sldId id="290"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1160" autoAdjust="0"/>
  </p:normalViewPr>
  <p:slideViewPr>
    <p:cSldViewPr snapToGrid="0" showGuides="1">
      <p:cViewPr varScale="1">
        <p:scale>
          <a:sx n="67" d="100"/>
          <a:sy n="67" d="100"/>
        </p:scale>
        <p:origin x="68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5326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3</a:t>
            </a:fld>
            <a:endParaRPr lang="en-US"/>
          </a:p>
        </p:txBody>
      </p:sp>
    </p:spTree>
    <p:extLst>
      <p:ext uri="{BB962C8B-B14F-4D97-AF65-F5344CB8AC3E}">
        <p14:creationId xmlns:p14="http://schemas.microsoft.com/office/powerpoint/2010/main" val="170634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0F729D-6C9F-49F3-BE02-6CFA87704072}" type="datetime1">
              <a:rPr lang="en-US" smtClean="0"/>
              <a:t>5/6/2023</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2B08A-5A69-45E0-A1B3-C9D48D843CC4}" type="datetime1">
              <a:rPr lang="en-US" smtClean="0"/>
              <a:t>5/6/2023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DEA2E-BA8D-4C71-B291-C7445DAB1CCC}" type="datetime1">
              <a:rPr lang="en-US" smtClean="0"/>
              <a:t>5/6/2023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271DA-BE8F-41A9-A57B-957188FF5913}" type="datetime1">
              <a:rPr lang="en-US" smtClean="0"/>
              <a:t>5/6/2023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C632B-6DCE-4E36-8CA5-C060D5267CD9}" type="datetime1">
              <a:rPr lang="en-US" smtClean="0"/>
              <a:t>5/6/2023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A98862-0EA2-4B05-BFE8-8BCF27AE6D3F}" type="datetime1">
              <a:rPr lang="en-US" smtClean="0"/>
              <a:t>5/6/2023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9C82A8-9B10-4138-A50D-0B785A89BAF9}" type="datetime1">
              <a:rPr lang="en-US" smtClean="0"/>
              <a:t>5/6/2023</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1CEE72-9938-4344-AA4D-2AEFC65B9676}" type="datetime1">
              <a:rPr lang="en-US" smtClean="0"/>
              <a:t>5/6/2023</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7CD62-C762-410B-B221-6FB2056202D7}" type="datetime1">
              <a:rPr lang="en-US" smtClean="0"/>
              <a:t>5/6/2023</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8617FA-E2C3-4352-B7E3-2346BC0F325C}" type="datetime1">
              <a:rPr lang="en-US" smtClean="0"/>
              <a:t>5/6/2023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F40821-5BF9-4EBD-907B-86E5A2FE7284}" type="datetime1">
              <a:rPr lang="en-US" smtClean="0"/>
              <a:t>5/6/2023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78A31-8164-47CC-A621-41A18C4993A3}" type="datetime1">
              <a:rPr lang="en-US" smtClean="0"/>
              <a:t>5/6/2023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 name="Rectangle 2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2C28F9-BBF6-DECA-74B9-4B28EAB96B9E}"/>
              </a:ext>
            </a:extLst>
          </p:cNvPr>
          <p:cNvPicPr>
            <a:picLocks noChangeAspect="1"/>
          </p:cNvPicPr>
          <p:nvPr/>
        </p:nvPicPr>
        <p:blipFill>
          <a:blip r:embed="rId3"/>
          <a:stretch>
            <a:fillRect/>
          </a:stretch>
        </p:blipFill>
        <p:spPr>
          <a:xfrm>
            <a:off x="643467" y="2611120"/>
            <a:ext cx="10905066" cy="1635760"/>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endParaRPr lang="en-US" kern="1200" dirty="0">
              <a:solidFill>
                <a:srgbClr val="FFFFFF"/>
              </a:solidFill>
              <a:latin typeface="+mn-lt"/>
              <a:ea typeface="+mn-ea"/>
              <a:cs typeface="+mn-cs"/>
            </a:endParaRP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4171379-6755-E89F-0DD8-7D862521D683}"/>
              </a:ext>
            </a:extLst>
          </p:cNvPr>
          <p:cNvPicPr>
            <a:picLocks noGrp="1" noChangeAspect="1"/>
          </p:cNvPicPr>
          <p:nvPr>
            <p:ph idx="1"/>
          </p:nvPr>
        </p:nvPicPr>
        <p:blipFill>
          <a:blip r:embed="rId2"/>
          <a:stretch>
            <a:fillRect/>
          </a:stretch>
        </p:blipFill>
        <p:spPr>
          <a:xfrm>
            <a:off x="984930" y="643467"/>
            <a:ext cx="10222139" cy="5571066"/>
          </a:xfrm>
          <a:prstGeom prst="rect">
            <a:avLst/>
          </a:prstGeom>
        </p:spPr>
      </p:pic>
      <p:sp>
        <p:nvSpPr>
          <p:cNvPr id="4" name="Footer Placeholder 3">
            <a:extLst>
              <a:ext uri="{FF2B5EF4-FFF2-40B4-BE49-F238E27FC236}">
                <a16:creationId xmlns:a16="http://schemas.microsoft.com/office/drawing/2014/main" id="{1A5FB79E-06B8-2843-299D-E5EE60ED79A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69002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BC4A146-4DEF-4479-21E7-3566E3F944E5}"/>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EE1D8C07-35C5-EE5E-E1E4-0BC0D8D3B09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4815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9E16768-9237-5484-0AE8-C671C37F6807}"/>
              </a:ext>
            </a:extLst>
          </p:cNvPr>
          <p:cNvPicPr>
            <a:picLocks noGrp="1" noChangeAspect="1"/>
          </p:cNvPicPr>
          <p:nvPr>
            <p:ph idx="1"/>
          </p:nvPr>
        </p:nvPicPr>
        <p:blipFill>
          <a:blip r:embed="rId2"/>
          <a:stretch>
            <a:fillRect/>
          </a:stretch>
        </p:blipFill>
        <p:spPr>
          <a:xfrm>
            <a:off x="643467" y="920834"/>
            <a:ext cx="10905066" cy="5016331"/>
          </a:xfrm>
          <a:prstGeom prst="rect">
            <a:avLst/>
          </a:prstGeom>
        </p:spPr>
      </p:pic>
      <p:sp>
        <p:nvSpPr>
          <p:cNvPr id="4" name="Footer Placeholder 3">
            <a:extLst>
              <a:ext uri="{FF2B5EF4-FFF2-40B4-BE49-F238E27FC236}">
                <a16:creationId xmlns:a16="http://schemas.microsoft.com/office/drawing/2014/main" id="{58A7BE8A-0CF5-2977-C52B-2EE40C49E69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25582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4171379-6755-E89F-0DD8-7D862521D683}"/>
              </a:ext>
            </a:extLst>
          </p:cNvPr>
          <p:cNvPicPr>
            <a:picLocks noGrp="1" noChangeAspect="1"/>
          </p:cNvPicPr>
          <p:nvPr>
            <p:ph idx="1"/>
          </p:nvPr>
        </p:nvPicPr>
        <p:blipFill>
          <a:blip r:embed="rId2"/>
          <a:stretch>
            <a:fillRect/>
          </a:stretch>
        </p:blipFill>
        <p:spPr>
          <a:xfrm>
            <a:off x="984930" y="643467"/>
            <a:ext cx="10222139" cy="5571066"/>
          </a:xfrm>
          <a:prstGeom prst="rect">
            <a:avLst/>
          </a:prstGeom>
        </p:spPr>
      </p:pic>
      <p:sp>
        <p:nvSpPr>
          <p:cNvPr id="4" name="Footer Placeholder 3">
            <a:extLst>
              <a:ext uri="{FF2B5EF4-FFF2-40B4-BE49-F238E27FC236}">
                <a16:creationId xmlns:a16="http://schemas.microsoft.com/office/drawing/2014/main" id="{1A5FB79E-06B8-2843-299D-E5EE60ED79A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47490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19C46FB-E14B-58AA-4B11-66495E3D3370}"/>
              </a:ext>
            </a:extLst>
          </p:cNvPr>
          <p:cNvPicPr>
            <a:picLocks noChangeAspect="1"/>
          </p:cNvPicPr>
          <p:nvPr/>
        </p:nvPicPr>
        <p:blipFill>
          <a:blip r:embed="rId2"/>
          <a:stretch>
            <a:fillRect/>
          </a:stretch>
        </p:blipFill>
        <p:spPr>
          <a:xfrm>
            <a:off x="840277" y="643467"/>
            <a:ext cx="10511445" cy="5571066"/>
          </a:xfrm>
          <a:prstGeom prst="rect">
            <a:avLst/>
          </a:prstGeom>
        </p:spPr>
      </p:pic>
      <p:sp>
        <p:nvSpPr>
          <p:cNvPr id="4" name="Footer Placeholder 3">
            <a:extLst>
              <a:ext uri="{FF2B5EF4-FFF2-40B4-BE49-F238E27FC236}">
                <a16:creationId xmlns:a16="http://schemas.microsoft.com/office/drawing/2014/main" id="{6DC069F0-920D-C622-F91B-E4EC82237E3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75085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2939554-3681-4426-7579-B0783BE0B2B3}"/>
              </a:ext>
            </a:extLst>
          </p:cNvPr>
          <p:cNvPicPr>
            <a:picLocks noGrp="1" noChangeAspect="1"/>
          </p:cNvPicPr>
          <p:nvPr>
            <p:ph idx="1"/>
          </p:nvPr>
        </p:nvPicPr>
        <p:blipFill>
          <a:blip r:embed="rId3"/>
          <a:stretch>
            <a:fillRect/>
          </a:stretch>
        </p:blipFill>
        <p:spPr>
          <a:xfrm>
            <a:off x="643467" y="811785"/>
            <a:ext cx="10905066" cy="5234430"/>
          </a:xfrm>
          <a:prstGeom prst="rect">
            <a:avLst/>
          </a:prstGeom>
        </p:spPr>
      </p:pic>
      <p:sp>
        <p:nvSpPr>
          <p:cNvPr id="4" name="Footer Placeholder 3">
            <a:extLst>
              <a:ext uri="{FF2B5EF4-FFF2-40B4-BE49-F238E27FC236}">
                <a16:creationId xmlns:a16="http://schemas.microsoft.com/office/drawing/2014/main" id="{574B960A-94B1-7187-9F49-D3550095A27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85856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4171379-6755-E89F-0DD8-7D862521D683}"/>
              </a:ext>
            </a:extLst>
          </p:cNvPr>
          <p:cNvPicPr>
            <a:picLocks noGrp="1" noChangeAspect="1"/>
          </p:cNvPicPr>
          <p:nvPr>
            <p:ph idx="1"/>
          </p:nvPr>
        </p:nvPicPr>
        <p:blipFill>
          <a:blip r:embed="rId2"/>
          <a:stretch>
            <a:fillRect/>
          </a:stretch>
        </p:blipFill>
        <p:spPr>
          <a:xfrm>
            <a:off x="984930" y="643467"/>
            <a:ext cx="10222139" cy="5571066"/>
          </a:xfrm>
          <a:prstGeom prst="rect">
            <a:avLst/>
          </a:prstGeom>
        </p:spPr>
      </p:pic>
      <p:sp>
        <p:nvSpPr>
          <p:cNvPr id="4" name="Footer Placeholder 3">
            <a:extLst>
              <a:ext uri="{FF2B5EF4-FFF2-40B4-BE49-F238E27FC236}">
                <a16:creationId xmlns:a16="http://schemas.microsoft.com/office/drawing/2014/main" id="{1A5FB79E-06B8-2843-299D-E5EE60ED79A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9774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9134AE4-4713-6620-85A1-55FA08CE3D4B}"/>
              </a:ext>
            </a:extLst>
          </p:cNvPr>
          <p:cNvPicPr>
            <a:picLocks noGrp="1" noChangeAspect="1"/>
          </p:cNvPicPr>
          <p:nvPr>
            <p:ph idx="1"/>
          </p:nvPr>
        </p:nvPicPr>
        <p:blipFill>
          <a:blip r:embed="rId2"/>
          <a:stretch>
            <a:fillRect/>
          </a:stretch>
        </p:blipFill>
        <p:spPr>
          <a:xfrm>
            <a:off x="937605" y="643467"/>
            <a:ext cx="10316790" cy="5571066"/>
          </a:xfrm>
          <a:prstGeom prst="rect">
            <a:avLst/>
          </a:prstGeom>
        </p:spPr>
      </p:pic>
      <p:sp>
        <p:nvSpPr>
          <p:cNvPr id="4" name="Footer Placeholder 3">
            <a:extLst>
              <a:ext uri="{FF2B5EF4-FFF2-40B4-BE49-F238E27FC236}">
                <a16:creationId xmlns:a16="http://schemas.microsoft.com/office/drawing/2014/main" id="{7DCC9A1C-C9A6-F33D-BEFB-BDCEBCF68B8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25928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9366F90-2397-E393-E6C2-CC3260CD1C3B}"/>
              </a:ext>
            </a:extLst>
          </p:cNvPr>
          <p:cNvPicPr>
            <a:picLocks noGrp="1" noChangeAspect="1"/>
          </p:cNvPicPr>
          <p:nvPr>
            <p:ph idx="1"/>
          </p:nvPr>
        </p:nvPicPr>
        <p:blipFill>
          <a:blip r:embed="rId2"/>
          <a:stretch>
            <a:fillRect/>
          </a:stretch>
        </p:blipFill>
        <p:spPr>
          <a:xfrm>
            <a:off x="643467" y="866310"/>
            <a:ext cx="10905066" cy="5125380"/>
          </a:xfrm>
          <a:prstGeom prst="rect">
            <a:avLst/>
          </a:prstGeom>
        </p:spPr>
      </p:pic>
      <p:sp>
        <p:nvSpPr>
          <p:cNvPr id="4" name="Footer Placeholder 3">
            <a:extLst>
              <a:ext uri="{FF2B5EF4-FFF2-40B4-BE49-F238E27FC236}">
                <a16:creationId xmlns:a16="http://schemas.microsoft.com/office/drawing/2014/main" id="{09F484E5-C58A-5EA6-B859-6AA3624DCE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26031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4171379-6755-E89F-0DD8-7D862521D683}"/>
              </a:ext>
            </a:extLst>
          </p:cNvPr>
          <p:cNvPicPr>
            <a:picLocks noGrp="1" noChangeAspect="1"/>
          </p:cNvPicPr>
          <p:nvPr>
            <p:ph idx="1"/>
          </p:nvPr>
        </p:nvPicPr>
        <p:blipFill>
          <a:blip r:embed="rId2"/>
          <a:stretch>
            <a:fillRect/>
          </a:stretch>
        </p:blipFill>
        <p:spPr>
          <a:xfrm>
            <a:off x="984930" y="643467"/>
            <a:ext cx="10222139" cy="5571066"/>
          </a:xfrm>
          <a:prstGeom prst="rect">
            <a:avLst/>
          </a:prstGeom>
        </p:spPr>
      </p:pic>
      <p:sp>
        <p:nvSpPr>
          <p:cNvPr id="4" name="Footer Placeholder 3">
            <a:extLst>
              <a:ext uri="{FF2B5EF4-FFF2-40B4-BE49-F238E27FC236}">
                <a16:creationId xmlns:a16="http://schemas.microsoft.com/office/drawing/2014/main" id="{1A5FB79E-06B8-2843-299D-E5EE60ED79A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17997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B420BFB-F4F7-D467-41E5-D58BBB28D8B7}"/>
              </a:ext>
            </a:extLst>
          </p:cNvPr>
          <p:cNvPicPr>
            <a:picLocks noGrp="1" noChangeAspect="1"/>
          </p:cNvPicPr>
          <p:nvPr>
            <p:ph idx="1"/>
          </p:nvPr>
        </p:nvPicPr>
        <p:blipFill>
          <a:blip r:embed="rId2"/>
          <a:stretch>
            <a:fillRect/>
          </a:stretch>
        </p:blipFill>
        <p:spPr>
          <a:xfrm>
            <a:off x="864951" y="643467"/>
            <a:ext cx="10462097" cy="5571066"/>
          </a:xfrm>
          <a:prstGeom prst="rect">
            <a:avLst/>
          </a:prstGeom>
        </p:spPr>
      </p:pic>
      <p:sp>
        <p:nvSpPr>
          <p:cNvPr id="4" name="Footer Placeholder 3">
            <a:extLst>
              <a:ext uri="{FF2B5EF4-FFF2-40B4-BE49-F238E27FC236}">
                <a16:creationId xmlns:a16="http://schemas.microsoft.com/office/drawing/2014/main" id="{7DBA289C-AB1D-D114-55F4-1A70F32F1D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05735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49C01D-6993-8755-397D-83B62709EB7F}"/>
              </a:ext>
            </a:extLst>
          </p:cNvPr>
          <p:cNvPicPr>
            <a:picLocks noGrp="1" noChangeAspect="1"/>
          </p:cNvPicPr>
          <p:nvPr>
            <p:ph idx="1"/>
          </p:nvPr>
        </p:nvPicPr>
        <p:blipFill>
          <a:blip r:embed="rId2"/>
          <a:stretch>
            <a:fillRect/>
          </a:stretch>
        </p:blipFill>
        <p:spPr>
          <a:xfrm>
            <a:off x="643467" y="839046"/>
            <a:ext cx="10905066" cy="5179907"/>
          </a:xfrm>
          <a:prstGeom prst="rect">
            <a:avLst/>
          </a:prstGeom>
        </p:spPr>
      </p:pic>
      <p:sp>
        <p:nvSpPr>
          <p:cNvPr id="4" name="Footer Placeholder 3">
            <a:extLst>
              <a:ext uri="{FF2B5EF4-FFF2-40B4-BE49-F238E27FC236}">
                <a16:creationId xmlns:a16="http://schemas.microsoft.com/office/drawing/2014/main" id="{D401575D-E472-FDC6-B370-D5232F055E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232242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70</Words>
  <Application>Microsoft Office PowerPoint</Application>
  <PresentationFormat>Widescreen</PresentationFormat>
  <Paragraphs>16</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46</cp:revision>
  <dcterms:created xsi:type="dcterms:W3CDTF">2019-09-28T20:24:12Z</dcterms:created>
  <dcterms:modified xsi:type="dcterms:W3CDTF">2023-05-07T02:14:06Z</dcterms:modified>
</cp:coreProperties>
</file>