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800000"/>
    <a:srgbClr val="26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CB0CD36-BDB3-4E6C-934E-B9A1F1CD6F94}"/>
    <pc:docChg chg="custSel mod modSld">
      <pc:chgData name="Sarah Gothard" userId="0e53f415fda5f162" providerId="LiveId" clId="{3CB0CD36-BDB3-4E6C-934E-B9A1F1CD6F94}" dt="2019-10-03T23:28:05.928" v="7" actId="26606"/>
      <pc:docMkLst>
        <pc:docMk/>
      </pc:docMkLst>
      <pc:sldChg chg="addSp modSp mod setBg">
        <pc:chgData name="Sarah Gothard" userId="0e53f415fda5f162" providerId="LiveId" clId="{3CB0CD36-BDB3-4E6C-934E-B9A1F1CD6F94}" dt="2019-10-03T23:27:36.654" v="0" actId="26606"/>
        <pc:sldMkLst>
          <pc:docMk/>
          <pc:sldMk cId="2211167003" sldId="257"/>
        </pc:sldMkLst>
        <pc:spChg chg="mod ord">
          <ac:chgData name="Sarah Gothard" userId="0e53f415fda5f162" providerId="LiveId" clId="{3CB0CD36-BDB3-4E6C-934E-B9A1F1CD6F94}" dt="2019-10-03T23:27:36.65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3CB0CD36-BDB3-4E6C-934E-B9A1F1CD6F94}" dt="2019-10-03T23:27:36.654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7:36.654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7:36.654" v="0" actId="26606"/>
          <ac:picMkLst>
            <pc:docMk/>
            <pc:sldMk cId="2211167003" sldId="257"/>
            <ac:picMk id="3" creationId="{C041AE40-48E6-4C7C-AF82-9BFECCDF47BD}"/>
          </ac:picMkLst>
        </pc:picChg>
      </pc:sldChg>
      <pc:sldChg chg="addSp modSp mod setBg">
        <pc:chgData name="Sarah Gothard" userId="0e53f415fda5f162" providerId="LiveId" clId="{3CB0CD36-BDB3-4E6C-934E-B9A1F1CD6F94}" dt="2019-10-03T23:27:40.542" v="1" actId="26606"/>
        <pc:sldMkLst>
          <pc:docMk/>
          <pc:sldMk cId="3803081791" sldId="258"/>
        </pc:sldMkLst>
        <pc:spChg chg="mod ord">
          <ac:chgData name="Sarah Gothard" userId="0e53f415fda5f162" providerId="LiveId" clId="{3CB0CD36-BDB3-4E6C-934E-B9A1F1CD6F94}" dt="2019-10-03T23:27:40.542" v="1" actId="26606"/>
          <ac:spMkLst>
            <pc:docMk/>
            <pc:sldMk cId="3803081791" sldId="258"/>
            <ac:spMk id="2" creationId="{6E47D008-30CB-466B-B081-24A42F524BDA}"/>
          </ac:spMkLst>
        </pc:spChg>
        <pc:spChg chg="add">
          <ac:chgData name="Sarah Gothard" userId="0e53f415fda5f162" providerId="LiveId" clId="{3CB0CD36-BDB3-4E6C-934E-B9A1F1CD6F94}" dt="2019-10-03T23:27:40.542" v="1" actId="26606"/>
          <ac:spMkLst>
            <pc:docMk/>
            <pc:sldMk cId="3803081791" sldId="258"/>
            <ac:spMk id="9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7:40.542" v="1" actId="26606"/>
          <ac:spMkLst>
            <pc:docMk/>
            <pc:sldMk cId="3803081791" sldId="258"/>
            <ac:spMk id="11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7:40.542" v="1" actId="26606"/>
          <ac:picMkLst>
            <pc:docMk/>
            <pc:sldMk cId="3803081791" sldId="258"/>
            <ac:picMk id="4" creationId="{A23F861D-35DA-4889-A891-219C4D3060C1}"/>
          </ac:picMkLst>
        </pc:picChg>
      </pc:sldChg>
      <pc:sldChg chg="addSp modSp mod setBg">
        <pc:chgData name="Sarah Gothard" userId="0e53f415fda5f162" providerId="LiveId" clId="{3CB0CD36-BDB3-4E6C-934E-B9A1F1CD6F94}" dt="2019-10-03T23:27:48.227" v="2" actId="26606"/>
        <pc:sldMkLst>
          <pc:docMk/>
          <pc:sldMk cId="1949473523" sldId="259"/>
        </pc:sldMkLst>
        <pc:spChg chg="mod ord">
          <ac:chgData name="Sarah Gothard" userId="0e53f415fda5f162" providerId="LiveId" clId="{3CB0CD36-BDB3-4E6C-934E-B9A1F1CD6F94}" dt="2019-10-03T23:27:48.227" v="2" actId="26606"/>
          <ac:spMkLst>
            <pc:docMk/>
            <pc:sldMk cId="1949473523" sldId="259"/>
            <ac:spMk id="2" creationId="{C9BFD7F0-AD03-46A4-84F0-E3E084E4A352}"/>
          </ac:spMkLst>
        </pc:spChg>
        <pc:spChg chg="add">
          <ac:chgData name="Sarah Gothard" userId="0e53f415fda5f162" providerId="LiveId" clId="{3CB0CD36-BDB3-4E6C-934E-B9A1F1CD6F94}" dt="2019-10-03T23:27:48.227" v="2" actId="26606"/>
          <ac:spMkLst>
            <pc:docMk/>
            <pc:sldMk cId="1949473523" sldId="259"/>
            <ac:spMk id="8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7:48.227" v="2" actId="26606"/>
          <ac:spMkLst>
            <pc:docMk/>
            <pc:sldMk cId="1949473523" sldId="259"/>
            <ac:spMk id="10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7:48.227" v="2" actId="26606"/>
          <ac:picMkLst>
            <pc:docMk/>
            <pc:sldMk cId="1949473523" sldId="259"/>
            <ac:picMk id="3" creationId="{C064A587-62AB-4E46-9DA8-CF5508EF0382}"/>
          </ac:picMkLst>
        </pc:picChg>
      </pc:sldChg>
      <pc:sldChg chg="addSp modSp mod setBg">
        <pc:chgData name="Sarah Gothard" userId="0e53f415fda5f162" providerId="LiveId" clId="{3CB0CD36-BDB3-4E6C-934E-B9A1F1CD6F94}" dt="2019-10-03T23:27:51.448" v="3" actId="26606"/>
        <pc:sldMkLst>
          <pc:docMk/>
          <pc:sldMk cId="1690095202" sldId="260"/>
        </pc:sldMkLst>
        <pc:spChg chg="mod ord">
          <ac:chgData name="Sarah Gothard" userId="0e53f415fda5f162" providerId="LiveId" clId="{3CB0CD36-BDB3-4E6C-934E-B9A1F1CD6F94}" dt="2019-10-03T23:27:51.448" v="3" actId="26606"/>
          <ac:spMkLst>
            <pc:docMk/>
            <pc:sldMk cId="1690095202" sldId="260"/>
            <ac:spMk id="2" creationId="{5A665747-2E6E-49DE-9786-ABEE3F53A228}"/>
          </ac:spMkLst>
        </pc:spChg>
        <pc:spChg chg="add">
          <ac:chgData name="Sarah Gothard" userId="0e53f415fda5f162" providerId="LiveId" clId="{3CB0CD36-BDB3-4E6C-934E-B9A1F1CD6F94}" dt="2019-10-03T23:27:51.448" v="3" actId="26606"/>
          <ac:spMkLst>
            <pc:docMk/>
            <pc:sldMk cId="1690095202" sldId="260"/>
            <ac:spMk id="8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7:51.448" v="3" actId="26606"/>
          <ac:spMkLst>
            <pc:docMk/>
            <pc:sldMk cId="1690095202" sldId="260"/>
            <ac:spMk id="10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7:51.448" v="3" actId="26606"/>
          <ac:picMkLst>
            <pc:docMk/>
            <pc:sldMk cId="1690095202" sldId="260"/>
            <ac:picMk id="3" creationId="{CBC9CE3F-9333-46EE-8D1B-D899E811E657}"/>
          </ac:picMkLst>
        </pc:picChg>
      </pc:sldChg>
      <pc:sldChg chg="addSp modSp mod setBg">
        <pc:chgData name="Sarah Gothard" userId="0e53f415fda5f162" providerId="LiveId" clId="{3CB0CD36-BDB3-4E6C-934E-B9A1F1CD6F94}" dt="2019-10-03T23:27:55.128" v="4" actId="26606"/>
        <pc:sldMkLst>
          <pc:docMk/>
          <pc:sldMk cId="3521975430" sldId="261"/>
        </pc:sldMkLst>
        <pc:spChg chg="mod ord">
          <ac:chgData name="Sarah Gothard" userId="0e53f415fda5f162" providerId="LiveId" clId="{3CB0CD36-BDB3-4E6C-934E-B9A1F1CD6F94}" dt="2019-10-03T23:27:55.128" v="4" actId="26606"/>
          <ac:spMkLst>
            <pc:docMk/>
            <pc:sldMk cId="3521975430" sldId="261"/>
            <ac:spMk id="2" creationId="{97D92A73-A37D-4A18-9BC3-D5DAD00F7A7F}"/>
          </ac:spMkLst>
        </pc:spChg>
        <pc:spChg chg="add">
          <ac:chgData name="Sarah Gothard" userId="0e53f415fda5f162" providerId="LiveId" clId="{3CB0CD36-BDB3-4E6C-934E-B9A1F1CD6F94}" dt="2019-10-03T23:27:55.128" v="4" actId="26606"/>
          <ac:spMkLst>
            <pc:docMk/>
            <pc:sldMk cId="3521975430" sldId="261"/>
            <ac:spMk id="9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7:55.128" v="4" actId="26606"/>
          <ac:spMkLst>
            <pc:docMk/>
            <pc:sldMk cId="3521975430" sldId="261"/>
            <ac:spMk id="11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7:55.128" v="4" actId="26606"/>
          <ac:picMkLst>
            <pc:docMk/>
            <pc:sldMk cId="3521975430" sldId="261"/>
            <ac:picMk id="4" creationId="{BCD6DF2F-0F30-40FD-8EEF-C40A757565AF}"/>
          </ac:picMkLst>
        </pc:picChg>
      </pc:sldChg>
      <pc:sldChg chg="addSp modSp mod setBg">
        <pc:chgData name="Sarah Gothard" userId="0e53f415fda5f162" providerId="LiveId" clId="{3CB0CD36-BDB3-4E6C-934E-B9A1F1CD6F94}" dt="2019-10-03T23:27:58.776" v="5" actId="26606"/>
        <pc:sldMkLst>
          <pc:docMk/>
          <pc:sldMk cId="605083966" sldId="262"/>
        </pc:sldMkLst>
        <pc:spChg chg="mod ord">
          <ac:chgData name="Sarah Gothard" userId="0e53f415fda5f162" providerId="LiveId" clId="{3CB0CD36-BDB3-4E6C-934E-B9A1F1CD6F94}" dt="2019-10-03T23:27:58.776" v="5" actId="26606"/>
          <ac:spMkLst>
            <pc:docMk/>
            <pc:sldMk cId="605083966" sldId="262"/>
            <ac:spMk id="2" creationId="{01DABCB7-A1F8-44F2-9847-A6691BFCDBBB}"/>
          </ac:spMkLst>
        </pc:spChg>
        <pc:spChg chg="add">
          <ac:chgData name="Sarah Gothard" userId="0e53f415fda5f162" providerId="LiveId" clId="{3CB0CD36-BDB3-4E6C-934E-B9A1F1CD6F94}" dt="2019-10-03T23:27:58.776" v="5" actId="26606"/>
          <ac:spMkLst>
            <pc:docMk/>
            <pc:sldMk cId="605083966" sldId="262"/>
            <ac:spMk id="9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7:58.776" v="5" actId="26606"/>
          <ac:spMkLst>
            <pc:docMk/>
            <pc:sldMk cId="605083966" sldId="262"/>
            <ac:spMk id="11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7:58.776" v="5" actId="26606"/>
          <ac:picMkLst>
            <pc:docMk/>
            <pc:sldMk cId="605083966" sldId="262"/>
            <ac:picMk id="4" creationId="{877B4F3F-4FC5-42F3-9017-2F1AB23F4C18}"/>
          </ac:picMkLst>
        </pc:picChg>
      </pc:sldChg>
      <pc:sldChg chg="addSp modSp mod setBg">
        <pc:chgData name="Sarah Gothard" userId="0e53f415fda5f162" providerId="LiveId" clId="{3CB0CD36-BDB3-4E6C-934E-B9A1F1CD6F94}" dt="2019-10-03T23:28:01.611" v="6" actId="26606"/>
        <pc:sldMkLst>
          <pc:docMk/>
          <pc:sldMk cId="2330377026" sldId="264"/>
        </pc:sldMkLst>
        <pc:spChg chg="mod ord">
          <ac:chgData name="Sarah Gothard" userId="0e53f415fda5f162" providerId="LiveId" clId="{3CB0CD36-BDB3-4E6C-934E-B9A1F1CD6F94}" dt="2019-10-03T23:28:01.611" v="6" actId="26606"/>
          <ac:spMkLst>
            <pc:docMk/>
            <pc:sldMk cId="2330377026" sldId="264"/>
            <ac:spMk id="2" creationId="{0ACB2D0E-CDE8-44EA-A390-63B120EF15F4}"/>
          </ac:spMkLst>
        </pc:spChg>
        <pc:spChg chg="add">
          <ac:chgData name="Sarah Gothard" userId="0e53f415fda5f162" providerId="LiveId" clId="{3CB0CD36-BDB3-4E6C-934E-B9A1F1CD6F94}" dt="2019-10-03T23:28:01.611" v="6" actId="26606"/>
          <ac:spMkLst>
            <pc:docMk/>
            <pc:sldMk cId="2330377026" sldId="264"/>
            <ac:spMk id="9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8:01.611" v="6" actId="26606"/>
          <ac:spMkLst>
            <pc:docMk/>
            <pc:sldMk cId="2330377026" sldId="264"/>
            <ac:spMk id="11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8:01.611" v="6" actId="26606"/>
          <ac:picMkLst>
            <pc:docMk/>
            <pc:sldMk cId="2330377026" sldId="264"/>
            <ac:picMk id="4" creationId="{7561D5D7-D64A-4263-BD5E-B8B6A8B76507}"/>
          </ac:picMkLst>
        </pc:picChg>
      </pc:sldChg>
      <pc:sldChg chg="addSp modSp mod setBg">
        <pc:chgData name="Sarah Gothard" userId="0e53f415fda5f162" providerId="LiveId" clId="{3CB0CD36-BDB3-4E6C-934E-B9A1F1CD6F94}" dt="2019-10-03T23:28:05.928" v="7" actId="26606"/>
        <pc:sldMkLst>
          <pc:docMk/>
          <pc:sldMk cId="2116914178" sldId="265"/>
        </pc:sldMkLst>
        <pc:spChg chg="mod ord">
          <ac:chgData name="Sarah Gothard" userId="0e53f415fda5f162" providerId="LiveId" clId="{3CB0CD36-BDB3-4E6C-934E-B9A1F1CD6F94}" dt="2019-10-03T23:28:05.928" v="7" actId="26606"/>
          <ac:spMkLst>
            <pc:docMk/>
            <pc:sldMk cId="2116914178" sldId="265"/>
            <ac:spMk id="2" creationId="{C9BFD7F0-AD03-46A4-84F0-E3E084E4A352}"/>
          </ac:spMkLst>
        </pc:spChg>
        <pc:spChg chg="add">
          <ac:chgData name="Sarah Gothard" userId="0e53f415fda5f162" providerId="LiveId" clId="{3CB0CD36-BDB3-4E6C-934E-B9A1F1CD6F94}" dt="2019-10-03T23:28:05.928" v="7" actId="26606"/>
          <ac:spMkLst>
            <pc:docMk/>
            <pc:sldMk cId="2116914178" sldId="265"/>
            <ac:spMk id="8" creationId="{01D0AF59-99C3-4251-AB9A-C966C6AD4400}"/>
          </ac:spMkLst>
        </pc:spChg>
        <pc:spChg chg="add">
          <ac:chgData name="Sarah Gothard" userId="0e53f415fda5f162" providerId="LiveId" clId="{3CB0CD36-BDB3-4E6C-934E-B9A1F1CD6F94}" dt="2019-10-03T23:28:05.928" v="7" actId="26606"/>
          <ac:spMkLst>
            <pc:docMk/>
            <pc:sldMk cId="2116914178" sldId="265"/>
            <ac:spMk id="10" creationId="{1855405F-37A2-4869-9154-F8BE3BECE6C3}"/>
          </ac:spMkLst>
        </pc:spChg>
        <pc:picChg chg="mod">
          <ac:chgData name="Sarah Gothard" userId="0e53f415fda5f162" providerId="LiveId" clId="{3CB0CD36-BDB3-4E6C-934E-B9A1F1CD6F94}" dt="2019-10-03T23:28:05.928" v="7" actId="26606"/>
          <ac:picMkLst>
            <pc:docMk/>
            <pc:sldMk cId="2116914178" sldId="265"/>
            <ac:picMk id="3" creationId="{928F53D8-E373-437B-A41E-B625C7D08F1E}"/>
          </ac:picMkLst>
        </pc:picChg>
      </pc:sldChg>
    </pc:docChg>
  </pc:docChgLst>
  <pc:docChgLst>
    <pc:chgData name="Sarah Gothard" userId="0e53f415fda5f162" providerId="LiveId" clId="{5DBCCF6F-E47C-49AE-9872-564843EDAC2C}"/>
  </pc:docChgLst>
  <pc:docChgLst>
    <pc:chgData name="Sarah Gothard" userId="0e53f415fda5f162" providerId="LiveId" clId="{608273BF-6CC2-40E9-9CF0-CA2F026433B4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1AE40-48E6-4C7C-AF82-9BFECCDF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33913"/>
            <a:ext cx="10905066" cy="19901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F861D-35DA-4889-A891-219C4D30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47D008-30CB-466B-B081-24A42F52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0308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4A587-62AB-4E46-9DA8-CF5508EF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BFD7F0-AD03-46A4-84F0-E3E084E4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494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9CE3F-9333-46EE-8D1B-D899E811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65747-2E6E-49DE-9786-ABEE3F53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009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6DF2F-0F30-40FD-8EEF-C40A7575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D92A73-A37D-4A18-9BC3-D5DAD00F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2197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B4F3F-4FC5-42F3-9017-2F1AB23F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ABCB7-A1F8-44F2-9847-A6691BFC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0508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1D5D7-D64A-4263-BD5E-B8B6A8B7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CB2D0E-CDE8-44EA-A390-63B120EF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3037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F53D8-E373-437B-A41E-B625C7D0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BFD7F0-AD03-46A4-84F0-E3E084E4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16914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2019-10-03T23:28:05Z</dcterms:created>
  <dcterms:modified xsi:type="dcterms:W3CDTF">2019-10-03T23:28:07Z</dcterms:modified>
</cp:coreProperties>
</file>