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71E0BA-AA13-46A4-9A65-96FE5715EA69}" v="1" dt="2022-09-17T19:25:49.778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976" autoAdjust="0"/>
  </p:normalViewPr>
  <p:slideViewPr>
    <p:cSldViewPr snapToGrid="0" showGuides="1">
      <p:cViewPr varScale="1">
        <p:scale>
          <a:sx n="63" d="100"/>
          <a:sy n="63" d="100"/>
        </p:scale>
        <p:origin x="31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5A71E0BA-AA13-46A4-9A65-96FE5715EA69}"/>
    <pc:docChg chg="undo custSel addSld delSld modSld sldOrd">
      <pc:chgData name="Sarah Gothard" userId="0e53f415fda5f162" providerId="LiveId" clId="{5A71E0BA-AA13-46A4-9A65-96FE5715EA69}" dt="2022-09-17T19:50:57.895" v="49" actId="26606"/>
      <pc:docMkLst>
        <pc:docMk/>
      </pc:docMkLst>
      <pc:sldChg chg="addSp delSp modSp mod">
        <pc:chgData name="Sarah Gothard" userId="0e53f415fda5f162" providerId="LiveId" clId="{5A71E0BA-AA13-46A4-9A65-96FE5715EA69}" dt="2022-09-17T19:22:21.859" v="2" actId="26606"/>
        <pc:sldMkLst>
          <pc:docMk/>
          <pc:sldMk cId="617972892" sldId="256"/>
        </pc:sldMkLst>
        <pc:spChg chg="ord">
          <ac:chgData name="Sarah Gothard" userId="0e53f415fda5f162" providerId="LiveId" clId="{5A71E0BA-AA13-46A4-9A65-96FE5715EA69}" dt="2022-09-17T19:22:21.859" v="2" actId="26606"/>
          <ac:spMkLst>
            <pc:docMk/>
            <pc:sldMk cId="617972892" sldId="256"/>
            <ac:spMk id="4" creationId="{CBAC5164-CB9D-4B8D-A339-71620BE297C0}"/>
          </ac:spMkLst>
        </pc:spChg>
        <pc:spChg chg="del">
          <ac:chgData name="Sarah Gothard" userId="0e53f415fda5f162" providerId="LiveId" clId="{5A71E0BA-AA13-46A4-9A65-96FE5715EA69}" dt="2022-09-17T19:22:21.859" v="2" actId="26606"/>
          <ac:spMkLst>
            <pc:docMk/>
            <pc:sldMk cId="617972892" sldId="256"/>
            <ac:spMk id="24" creationId="{32BC26D8-82FB-445E-AA49-62A77D7C1EE0}"/>
          </ac:spMkLst>
        </pc:spChg>
        <pc:spChg chg="del">
          <ac:chgData name="Sarah Gothard" userId="0e53f415fda5f162" providerId="LiveId" clId="{5A71E0BA-AA13-46A4-9A65-96FE5715EA69}" dt="2022-09-17T19:22:21.859" v="2" actId="26606"/>
          <ac:spMkLst>
            <pc:docMk/>
            <pc:sldMk cId="617972892" sldId="256"/>
            <ac:spMk id="26" creationId="{CB44330D-EA18-4254-AA95-EB49948539B8}"/>
          </ac:spMkLst>
        </pc:spChg>
        <pc:spChg chg="add">
          <ac:chgData name="Sarah Gothard" userId="0e53f415fda5f162" providerId="LiveId" clId="{5A71E0BA-AA13-46A4-9A65-96FE5715EA69}" dt="2022-09-17T19:22:21.859" v="2" actId="26606"/>
          <ac:spMkLst>
            <pc:docMk/>
            <pc:sldMk cId="617972892" sldId="256"/>
            <ac:spMk id="3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2:21.859" v="2" actId="26606"/>
          <ac:spMkLst>
            <pc:docMk/>
            <pc:sldMk cId="617972892" sldId="256"/>
            <ac:spMk id="3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22:21.859" v="2" actId="26606"/>
          <ac:picMkLst>
            <pc:docMk/>
            <pc:sldMk cId="617972892" sldId="256"/>
            <ac:picMk id="6" creationId="{7AE13F50-E11E-43C5-A524-787C837BC388}"/>
          </ac:picMkLst>
        </pc:picChg>
        <pc:picChg chg="del">
          <ac:chgData name="Sarah Gothard" userId="0e53f415fda5f162" providerId="LiveId" clId="{5A71E0BA-AA13-46A4-9A65-96FE5715EA69}" dt="2022-09-17T19:22:18.345" v="0" actId="478"/>
          <ac:picMkLst>
            <pc:docMk/>
            <pc:sldMk cId="617972892" sldId="256"/>
            <ac:picMk id="9" creationId="{F61BDEC8-FC7B-4538-9522-3A49A09FA8CF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1360960854" sldId="257"/>
        </pc:sldMkLst>
      </pc:sldChg>
      <pc:sldChg chg="addSp delSp modSp new mod setBg">
        <pc:chgData name="Sarah Gothard" userId="0e53f415fda5f162" providerId="LiveId" clId="{5A71E0BA-AA13-46A4-9A65-96FE5715EA69}" dt="2022-09-17T19:25:26.231" v="12" actId="27614"/>
        <pc:sldMkLst>
          <pc:docMk/>
          <pc:sldMk cId="2712073448" sldId="257"/>
        </pc:sldMkLst>
        <pc:spChg chg="del">
          <ac:chgData name="Sarah Gothard" userId="0e53f415fda5f162" providerId="LiveId" clId="{5A71E0BA-AA13-46A4-9A65-96FE5715EA69}" dt="2022-09-17T19:24:10.320" v="8" actId="26606"/>
          <ac:spMkLst>
            <pc:docMk/>
            <pc:sldMk cId="2712073448" sldId="257"/>
            <ac:spMk id="2" creationId="{938F867A-179D-4DBE-9B17-C24449DD0CF9}"/>
          </ac:spMkLst>
        </pc:spChg>
        <pc:spChg chg="del">
          <ac:chgData name="Sarah Gothard" userId="0e53f415fda5f162" providerId="LiveId" clId="{5A71E0BA-AA13-46A4-9A65-96FE5715EA69}" dt="2022-09-17T19:24:10.320" v="8" actId="26606"/>
          <ac:spMkLst>
            <pc:docMk/>
            <pc:sldMk cId="2712073448" sldId="257"/>
            <ac:spMk id="3" creationId="{CCB81D55-1738-4D89-BC54-B28287DF53EC}"/>
          </ac:spMkLst>
        </pc:spChg>
        <pc:spChg chg="mod ord">
          <ac:chgData name="Sarah Gothard" userId="0e53f415fda5f162" providerId="LiveId" clId="{5A71E0BA-AA13-46A4-9A65-96FE5715EA69}" dt="2022-09-17T19:24:10.320" v="8" actId="26606"/>
          <ac:spMkLst>
            <pc:docMk/>
            <pc:sldMk cId="2712073448" sldId="257"/>
            <ac:spMk id="4" creationId="{216FABA2-B955-4127-828A-94345B235E4E}"/>
          </ac:spMkLst>
        </pc:spChg>
        <pc:spChg chg="add">
          <ac:chgData name="Sarah Gothard" userId="0e53f415fda5f162" providerId="LiveId" clId="{5A71E0BA-AA13-46A4-9A65-96FE5715EA69}" dt="2022-09-17T19:24:10.320" v="8" actId="26606"/>
          <ac:spMkLst>
            <pc:docMk/>
            <pc:sldMk cId="2712073448" sldId="257"/>
            <ac:spMk id="13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4:10.320" v="8" actId="26606"/>
          <ac:spMkLst>
            <pc:docMk/>
            <pc:sldMk cId="2712073448" sldId="257"/>
            <ac:spMk id="15" creationId="{CB44330D-EA18-4254-AA95-EB49948539B8}"/>
          </ac:spMkLst>
        </pc:spChg>
        <pc:picChg chg="add del">
          <ac:chgData name="Sarah Gothard" userId="0e53f415fda5f162" providerId="LiveId" clId="{5A71E0BA-AA13-46A4-9A65-96FE5715EA69}" dt="2022-09-17T19:22:57.693" v="6" actId="22"/>
          <ac:picMkLst>
            <pc:docMk/>
            <pc:sldMk cId="2712073448" sldId="257"/>
            <ac:picMk id="6" creationId="{D8DD5CCC-F677-4565-8092-1F073D7FBCC3}"/>
          </ac:picMkLst>
        </pc:picChg>
        <pc:picChg chg="add mod">
          <ac:chgData name="Sarah Gothard" userId="0e53f415fda5f162" providerId="LiveId" clId="{5A71E0BA-AA13-46A4-9A65-96FE5715EA69}" dt="2022-09-17T19:25:26.231" v="12" actId="27614"/>
          <ac:picMkLst>
            <pc:docMk/>
            <pc:sldMk cId="2712073448" sldId="257"/>
            <ac:picMk id="8" creationId="{78A68E96-FF38-4B43-9CAD-C4DDF47603F0}"/>
          </ac:picMkLst>
        </pc:picChg>
      </pc:sldChg>
      <pc:sldChg chg="addSp delSp modSp new mod setBg">
        <pc:chgData name="Sarah Gothard" userId="0e53f415fda5f162" providerId="LiveId" clId="{5A71E0BA-AA13-46A4-9A65-96FE5715EA69}" dt="2022-09-17T19:25:50.780" v="15" actId="962"/>
        <pc:sldMkLst>
          <pc:docMk/>
          <pc:sldMk cId="3819818787" sldId="258"/>
        </pc:sldMkLst>
        <pc:spChg chg="del">
          <ac:chgData name="Sarah Gothard" userId="0e53f415fda5f162" providerId="LiveId" clId="{5A71E0BA-AA13-46A4-9A65-96FE5715EA69}" dt="2022-09-17T19:25:26.221" v="11" actId="26606"/>
          <ac:spMkLst>
            <pc:docMk/>
            <pc:sldMk cId="3819818787" sldId="258"/>
            <ac:spMk id="2" creationId="{A572C054-EAE0-4BBB-A8E5-B7D2B7936ABA}"/>
          </ac:spMkLst>
        </pc:spChg>
        <pc:spChg chg="del">
          <ac:chgData name="Sarah Gothard" userId="0e53f415fda5f162" providerId="LiveId" clId="{5A71E0BA-AA13-46A4-9A65-96FE5715EA69}" dt="2022-09-17T19:25:26.221" v="11" actId="26606"/>
          <ac:spMkLst>
            <pc:docMk/>
            <pc:sldMk cId="3819818787" sldId="258"/>
            <ac:spMk id="3" creationId="{A4B2FA36-5BEC-4775-91AA-F4F0611D1575}"/>
          </ac:spMkLst>
        </pc:spChg>
        <pc:spChg chg="mod ord">
          <ac:chgData name="Sarah Gothard" userId="0e53f415fda5f162" providerId="LiveId" clId="{5A71E0BA-AA13-46A4-9A65-96FE5715EA69}" dt="2022-09-17T19:25:26.221" v="11" actId="26606"/>
          <ac:spMkLst>
            <pc:docMk/>
            <pc:sldMk cId="3819818787" sldId="258"/>
            <ac:spMk id="4" creationId="{C78A1405-BFED-4100-A1F9-47F6C71A43EC}"/>
          </ac:spMkLst>
        </pc:spChg>
        <pc:spChg chg="add">
          <ac:chgData name="Sarah Gothard" userId="0e53f415fda5f162" providerId="LiveId" clId="{5A71E0BA-AA13-46A4-9A65-96FE5715EA69}" dt="2022-09-17T19:25:26.221" v="11" actId="26606"/>
          <ac:spMkLst>
            <pc:docMk/>
            <pc:sldMk cId="3819818787" sldId="258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5:26.221" v="11" actId="26606"/>
          <ac:spMkLst>
            <pc:docMk/>
            <pc:sldMk cId="3819818787" sldId="258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25:50.780" v="15" actId="962"/>
          <ac:picMkLst>
            <pc:docMk/>
            <pc:sldMk cId="3819818787" sldId="258"/>
            <ac:picMk id="6" creationId="{F025EDAF-5E20-40C4-B540-14AE83D5EB56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4269987085" sldId="258"/>
        </pc:sldMkLst>
      </pc:sldChg>
      <pc:sldChg chg="addSp delSp modSp new mod ord setBg">
        <pc:chgData name="Sarah Gothard" userId="0e53f415fda5f162" providerId="LiveId" clId="{5A71E0BA-AA13-46A4-9A65-96FE5715EA69}" dt="2022-09-17T19:29:44.547" v="27" actId="27614"/>
        <pc:sldMkLst>
          <pc:docMk/>
          <pc:sldMk cId="2051952868" sldId="259"/>
        </pc:sldMkLst>
        <pc:spChg chg="del">
          <ac:chgData name="Sarah Gothard" userId="0e53f415fda5f162" providerId="LiveId" clId="{5A71E0BA-AA13-46A4-9A65-96FE5715EA69}" dt="2022-09-17T19:28:33.964" v="24" actId="26606"/>
          <ac:spMkLst>
            <pc:docMk/>
            <pc:sldMk cId="2051952868" sldId="259"/>
            <ac:spMk id="2" creationId="{BF091A66-E5D8-4D24-82BE-D7674A3BB50E}"/>
          </ac:spMkLst>
        </pc:spChg>
        <pc:spChg chg="del">
          <ac:chgData name="Sarah Gothard" userId="0e53f415fda5f162" providerId="LiveId" clId="{5A71E0BA-AA13-46A4-9A65-96FE5715EA69}" dt="2022-09-17T19:28:33.964" v="24" actId="26606"/>
          <ac:spMkLst>
            <pc:docMk/>
            <pc:sldMk cId="2051952868" sldId="259"/>
            <ac:spMk id="3" creationId="{37EAF133-01AD-4C58-91A9-6B40DBE1B720}"/>
          </ac:spMkLst>
        </pc:spChg>
        <pc:spChg chg="mod ord">
          <ac:chgData name="Sarah Gothard" userId="0e53f415fda5f162" providerId="LiveId" clId="{5A71E0BA-AA13-46A4-9A65-96FE5715EA69}" dt="2022-09-17T19:28:33.964" v="24" actId="26606"/>
          <ac:spMkLst>
            <pc:docMk/>
            <pc:sldMk cId="2051952868" sldId="259"/>
            <ac:spMk id="4" creationId="{F8CFE82D-3C29-4EE0-8F22-A901F8DCE0A5}"/>
          </ac:spMkLst>
        </pc:spChg>
        <pc:spChg chg="add">
          <ac:chgData name="Sarah Gothard" userId="0e53f415fda5f162" providerId="LiveId" clId="{5A71E0BA-AA13-46A4-9A65-96FE5715EA69}" dt="2022-09-17T19:28:33.964" v="24" actId="26606"/>
          <ac:spMkLst>
            <pc:docMk/>
            <pc:sldMk cId="2051952868" sldId="259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8:33.964" v="24" actId="26606"/>
          <ac:spMkLst>
            <pc:docMk/>
            <pc:sldMk cId="2051952868" sldId="259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29:44.547" v="27" actId="27614"/>
          <ac:picMkLst>
            <pc:docMk/>
            <pc:sldMk cId="2051952868" sldId="259"/>
            <ac:picMk id="6" creationId="{A09F7005-91DE-4671-88CA-148C9C1279F4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2216667068" sldId="259"/>
        </pc:sldMkLst>
      </pc:sldChg>
      <pc:sldChg chg="addSp delSp modSp new mod setBg">
        <pc:chgData name="Sarah Gothard" userId="0e53f415fda5f162" providerId="LiveId" clId="{5A71E0BA-AA13-46A4-9A65-96FE5715EA69}" dt="2022-09-17T19:28:08.766" v="22" actId="27614"/>
        <pc:sldMkLst>
          <pc:docMk/>
          <pc:sldMk cId="1137627561" sldId="260"/>
        </pc:sldMkLst>
        <pc:spChg chg="del">
          <ac:chgData name="Sarah Gothard" userId="0e53f415fda5f162" providerId="LiveId" clId="{5A71E0BA-AA13-46A4-9A65-96FE5715EA69}" dt="2022-09-17T19:28:04.309" v="19" actId="26606"/>
          <ac:spMkLst>
            <pc:docMk/>
            <pc:sldMk cId="1137627561" sldId="260"/>
            <ac:spMk id="2" creationId="{332EEF5B-C614-45B6-8E3E-D47C0697D39A}"/>
          </ac:spMkLst>
        </pc:spChg>
        <pc:spChg chg="del">
          <ac:chgData name="Sarah Gothard" userId="0e53f415fda5f162" providerId="LiveId" clId="{5A71E0BA-AA13-46A4-9A65-96FE5715EA69}" dt="2022-09-17T19:28:04.309" v="19" actId="26606"/>
          <ac:spMkLst>
            <pc:docMk/>
            <pc:sldMk cId="1137627561" sldId="260"/>
            <ac:spMk id="3" creationId="{8F6ABFBE-DF99-442D-A158-40879EFE6672}"/>
          </ac:spMkLst>
        </pc:spChg>
        <pc:spChg chg="mod ord">
          <ac:chgData name="Sarah Gothard" userId="0e53f415fda5f162" providerId="LiveId" clId="{5A71E0BA-AA13-46A4-9A65-96FE5715EA69}" dt="2022-09-17T19:28:04.309" v="19" actId="26606"/>
          <ac:spMkLst>
            <pc:docMk/>
            <pc:sldMk cId="1137627561" sldId="260"/>
            <ac:spMk id="4" creationId="{CF9EC485-C421-4FDC-BDDA-9AFE73022FA8}"/>
          </ac:spMkLst>
        </pc:spChg>
        <pc:spChg chg="add">
          <ac:chgData name="Sarah Gothard" userId="0e53f415fda5f162" providerId="LiveId" clId="{5A71E0BA-AA13-46A4-9A65-96FE5715EA69}" dt="2022-09-17T19:28:04.309" v="19" actId="26606"/>
          <ac:spMkLst>
            <pc:docMk/>
            <pc:sldMk cId="1137627561" sldId="260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8:04.309" v="19" actId="26606"/>
          <ac:spMkLst>
            <pc:docMk/>
            <pc:sldMk cId="1137627561" sldId="260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28:08.766" v="22" actId="27614"/>
          <ac:picMkLst>
            <pc:docMk/>
            <pc:sldMk cId="1137627561" sldId="260"/>
            <ac:picMk id="6" creationId="{1D2BCEE0-603D-4B5A-9697-1F002458A905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2605418039" sldId="260"/>
        </pc:sldMkLst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1881322095" sldId="261"/>
        </pc:sldMkLst>
      </pc:sldChg>
      <pc:sldChg chg="addSp delSp modSp new mod setBg">
        <pc:chgData name="Sarah Gothard" userId="0e53f415fda5f162" providerId="LiveId" clId="{5A71E0BA-AA13-46A4-9A65-96FE5715EA69}" dt="2022-09-17T19:32:18.570" v="31" actId="27614"/>
        <pc:sldMkLst>
          <pc:docMk/>
          <pc:sldMk cId="2105123261" sldId="261"/>
        </pc:sldMkLst>
        <pc:spChg chg="del">
          <ac:chgData name="Sarah Gothard" userId="0e53f415fda5f162" providerId="LiveId" clId="{5A71E0BA-AA13-46A4-9A65-96FE5715EA69}" dt="2022-09-17T19:29:47.278" v="29" actId="26606"/>
          <ac:spMkLst>
            <pc:docMk/>
            <pc:sldMk cId="2105123261" sldId="261"/>
            <ac:spMk id="2" creationId="{97746A0B-6569-4006-9DB3-ED20828F3D1F}"/>
          </ac:spMkLst>
        </pc:spChg>
        <pc:spChg chg="del">
          <ac:chgData name="Sarah Gothard" userId="0e53f415fda5f162" providerId="LiveId" clId="{5A71E0BA-AA13-46A4-9A65-96FE5715EA69}" dt="2022-09-17T19:29:47.278" v="29" actId="26606"/>
          <ac:spMkLst>
            <pc:docMk/>
            <pc:sldMk cId="2105123261" sldId="261"/>
            <ac:spMk id="3" creationId="{EBFE5BC3-FEA3-4B7E-B0D9-7A6A17636B3C}"/>
          </ac:spMkLst>
        </pc:spChg>
        <pc:spChg chg="mod ord">
          <ac:chgData name="Sarah Gothard" userId="0e53f415fda5f162" providerId="LiveId" clId="{5A71E0BA-AA13-46A4-9A65-96FE5715EA69}" dt="2022-09-17T19:29:47.278" v="29" actId="26606"/>
          <ac:spMkLst>
            <pc:docMk/>
            <pc:sldMk cId="2105123261" sldId="261"/>
            <ac:spMk id="4" creationId="{713DD247-3954-4F2C-8AD6-576E7738B3B6}"/>
          </ac:spMkLst>
        </pc:spChg>
        <pc:spChg chg="add">
          <ac:chgData name="Sarah Gothard" userId="0e53f415fda5f162" providerId="LiveId" clId="{5A71E0BA-AA13-46A4-9A65-96FE5715EA69}" dt="2022-09-17T19:29:47.278" v="29" actId="26606"/>
          <ac:spMkLst>
            <pc:docMk/>
            <pc:sldMk cId="2105123261" sldId="261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29:47.278" v="29" actId="26606"/>
          <ac:spMkLst>
            <pc:docMk/>
            <pc:sldMk cId="2105123261" sldId="261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32:18.570" v="31" actId="27614"/>
          <ac:picMkLst>
            <pc:docMk/>
            <pc:sldMk cId="2105123261" sldId="261"/>
            <ac:picMk id="6" creationId="{59471E12-2881-4E73-B98B-6BFA5373FBB3}"/>
          </ac:picMkLst>
        </pc:picChg>
      </pc:sldChg>
      <pc:sldChg chg="addSp delSp modSp new mod setBg">
        <pc:chgData name="Sarah Gothard" userId="0e53f415fda5f162" providerId="LiveId" clId="{5A71E0BA-AA13-46A4-9A65-96FE5715EA69}" dt="2022-09-17T19:32:23.591" v="33" actId="26606"/>
        <pc:sldMkLst>
          <pc:docMk/>
          <pc:sldMk cId="68004671" sldId="262"/>
        </pc:sldMkLst>
        <pc:spChg chg="del">
          <ac:chgData name="Sarah Gothard" userId="0e53f415fda5f162" providerId="LiveId" clId="{5A71E0BA-AA13-46A4-9A65-96FE5715EA69}" dt="2022-09-17T19:32:23.591" v="33" actId="26606"/>
          <ac:spMkLst>
            <pc:docMk/>
            <pc:sldMk cId="68004671" sldId="262"/>
            <ac:spMk id="2" creationId="{004EA5AC-05BA-4771-A005-0417C64028F8}"/>
          </ac:spMkLst>
        </pc:spChg>
        <pc:spChg chg="del">
          <ac:chgData name="Sarah Gothard" userId="0e53f415fda5f162" providerId="LiveId" clId="{5A71E0BA-AA13-46A4-9A65-96FE5715EA69}" dt="2022-09-17T19:32:23.591" v="33" actId="26606"/>
          <ac:spMkLst>
            <pc:docMk/>
            <pc:sldMk cId="68004671" sldId="262"/>
            <ac:spMk id="3" creationId="{BED32958-DB27-4CE9-9B70-6AE868F03694}"/>
          </ac:spMkLst>
        </pc:spChg>
        <pc:spChg chg="mod ord">
          <ac:chgData name="Sarah Gothard" userId="0e53f415fda5f162" providerId="LiveId" clId="{5A71E0BA-AA13-46A4-9A65-96FE5715EA69}" dt="2022-09-17T19:32:23.591" v="33" actId="26606"/>
          <ac:spMkLst>
            <pc:docMk/>
            <pc:sldMk cId="68004671" sldId="262"/>
            <ac:spMk id="4" creationId="{8530F1B9-595D-46A2-9ECD-FDF3086B0D59}"/>
          </ac:spMkLst>
        </pc:spChg>
        <pc:spChg chg="add">
          <ac:chgData name="Sarah Gothard" userId="0e53f415fda5f162" providerId="LiveId" clId="{5A71E0BA-AA13-46A4-9A65-96FE5715EA69}" dt="2022-09-17T19:32:23.591" v="33" actId="26606"/>
          <ac:spMkLst>
            <pc:docMk/>
            <pc:sldMk cId="68004671" sldId="262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32:23.591" v="33" actId="26606"/>
          <ac:spMkLst>
            <pc:docMk/>
            <pc:sldMk cId="68004671" sldId="262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32:23.591" v="33" actId="26606"/>
          <ac:picMkLst>
            <pc:docMk/>
            <pc:sldMk cId="68004671" sldId="262"/>
            <ac:picMk id="6" creationId="{4792E646-1443-41FE-AD69-55D02F1DEBED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1810291542" sldId="262"/>
        </pc:sldMkLst>
      </pc:sldChg>
      <pc:sldChg chg="addSp delSp modSp new mod setBg">
        <pc:chgData name="Sarah Gothard" userId="0e53f415fda5f162" providerId="LiveId" clId="{5A71E0BA-AA13-46A4-9A65-96FE5715EA69}" dt="2022-09-17T19:46:30.966" v="38" actId="26606"/>
        <pc:sldMkLst>
          <pc:docMk/>
          <pc:sldMk cId="2737538380" sldId="263"/>
        </pc:sldMkLst>
        <pc:spChg chg="del">
          <ac:chgData name="Sarah Gothard" userId="0e53f415fda5f162" providerId="LiveId" clId="{5A71E0BA-AA13-46A4-9A65-96FE5715EA69}" dt="2022-09-17T19:46:30.966" v="38" actId="26606"/>
          <ac:spMkLst>
            <pc:docMk/>
            <pc:sldMk cId="2737538380" sldId="263"/>
            <ac:spMk id="2" creationId="{84E2F728-40A4-4346-A8BC-F9936CC66DEA}"/>
          </ac:spMkLst>
        </pc:spChg>
        <pc:spChg chg="del">
          <ac:chgData name="Sarah Gothard" userId="0e53f415fda5f162" providerId="LiveId" clId="{5A71E0BA-AA13-46A4-9A65-96FE5715EA69}" dt="2022-09-17T19:46:30.966" v="38" actId="26606"/>
          <ac:spMkLst>
            <pc:docMk/>
            <pc:sldMk cId="2737538380" sldId="263"/>
            <ac:spMk id="3" creationId="{E854BCEA-56DA-454B-8A03-35036AA91993}"/>
          </ac:spMkLst>
        </pc:spChg>
        <pc:spChg chg="mod ord">
          <ac:chgData name="Sarah Gothard" userId="0e53f415fda5f162" providerId="LiveId" clId="{5A71E0BA-AA13-46A4-9A65-96FE5715EA69}" dt="2022-09-17T19:46:30.966" v="38" actId="26606"/>
          <ac:spMkLst>
            <pc:docMk/>
            <pc:sldMk cId="2737538380" sldId="263"/>
            <ac:spMk id="4" creationId="{06BCE674-2BDE-4146-9429-AC4D8B7052CD}"/>
          </ac:spMkLst>
        </pc:spChg>
        <pc:spChg chg="add">
          <ac:chgData name="Sarah Gothard" userId="0e53f415fda5f162" providerId="LiveId" clId="{5A71E0BA-AA13-46A4-9A65-96FE5715EA69}" dt="2022-09-17T19:46:30.966" v="38" actId="26606"/>
          <ac:spMkLst>
            <pc:docMk/>
            <pc:sldMk cId="2737538380" sldId="263"/>
            <ac:spMk id="13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46:30.966" v="38" actId="26606"/>
          <ac:spMkLst>
            <pc:docMk/>
            <pc:sldMk cId="2737538380" sldId="263"/>
            <ac:spMk id="15" creationId="{CB44330D-EA18-4254-AA95-EB49948539B8}"/>
          </ac:spMkLst>
        </pc:spChg>
        <pc:picChg chg="add del">
          <ac:chgData name="Sarah Gothard" userId="0e53f415fda5f162" providerId="LiveId" clId="{5A71E0BA-AA13-46A4-9A65-96FE5715EA69}" dt="2022-09-17T19:43:52.449" v="36" actId="22"/>
          <ac:picMkLst>
            <pc:docMk/>
            <pc:sldMk cId="2737538380" sldId="263"/>
            <ac:picMk id="6" creationId="{E1EC796C-6F5A-4184-AAB5-73C9BE2A5FC5}"/>
          </ac:picMkLst>
        </pc:picChg>
        <pc:picChg chg="add mod">
          <ac:chgData name="Sarah Gothard" userId="0e53f415fda5f162" providerId="LiveId" clId="{5A71E0BA-AA13-46A4-9A65-96FE5715EA69}" dt="2022-09-17T19:46:30.966" v="38" actId="26606"/>
          <ac:picMkLst>
            <pc:docMk/>
            <pc:sldMk cId="2737538380" sldId="263"/>
            <ac:picMk id="8" creationId="{A1335B2C-A486-4CFA-9AFD-6CD71510B64E}"/>
          </ac:picMkLst>
        </pc:picChg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4099227242" sldId="263"/>
        </pc:sldMkLst>
      </pc:sldChg>
      <pc:sldChg chg="del">
        <pc:chgData name="Sarah Gothard" userId="0e53f415fda5f162" providerId="LiveId" clId="{5A71E0BA-AA13-46A4-9A65-96FE5715EA69}" dt="2022-09-17T19:22:24.521" v="3" actId="47"/>
        <pc:sldMkLst>
          <pc:docMk/>
          <pc:sldMk cId="1288982913" sldId="264"/>
        </pc:sldMkLst>
      </pc:sldChg>
      <pc:sldChg chg="addSp delSp modSp new mod setBg">
        <pc:chgData name="Sarah Gothard" userId="0e53f415fda5f162" providerId="LiveId" clId="{5A71E0BA-AA13-46A4-9A65-96FE5715EA69}" dt="2022-09-17T19:49:03.400" v="44" actId="27614"/>
        <pc:sldMkLst>
          <pc:docMk/>
          <pc:sldMk cId="3172276928" sldId="264"/>
        </pc:sldMkLst>
        <pc:spChg chg="del">
          <ac:chgData name="Sarah Gothard" userId="0e53f415fda5f162" providerId="LiveId" clId="{5A71E0BA-AA13-46A4-9A65-96FE5715EA69}" dt="2022-09-17T19:48:43.061" v="41" actId="26606"/>
          <ac:spMkLst>
            <pc:docMk/>
            <pc:sldMk cId="3172276928" sldId="264"/>
            <ac:spMk id="2" creationId="{E00DB94F-2EA2-43B5-9568-962CEC124604}"/>
          </ac:spMkLst>
        </pc:spChg>
        <pc:spChg chg="del">
          <ac:chgData name="Sarah Gothard" userId="0e53f415fda5f162" providerId="LiveId" clId="{5A71E0BA-AA13-46A4-9A65-96FE5715EA69}" dt="2022-09-17T19:48:43.061" v="41" actId="26606"/>
          <ac:spMkLst>
            <pc:docMk/>
            <pc:sldMk cId="3172276928" sldId="264"/>
            <ac:spMk id="3" creationId="{5DE36426-A425-43DC-8695-8DF9ECE51382}"/>
          </ac:spMkLst>
        </pc:spChg>
        <pc:spChg chg="mod ord">
          <ac:chgData name="Sarah Gothard" userId="0e53f415fda5f162" providerId="LiveId" clId="{5A71E0BA-AA13-46A4-9A65-96FE5715EA69}" dt="2022-09-17T19:48:43.061" v="41" actId="26606"/>
          <ac:spMkLst>
            <pc:docMk/>
            <pc:sldMk cId="3172276928" sldId="264"/>
            <ac:spMk id="4" creationId="{C800750A-D038-491A-928C-ECB999BDB1B0}"/>
          </ac:spMkLst>
        </pc:spChg>
        <pc:spChg chg="add">
          <ac:chgData name="Sarah Gothard" userId="0e53f415fda5f162" providerId="LiveId" clId="{5A71E0BA-AA13-46A4-9A65-96FE5715EA69}" dt="2022-09-17T19:48:43.061" v="41" actId="26606"/>
          <ac:spMkLst>
            <pc:docMk/>
            <pc:sldMk cId="3172276928" sldId="264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48:43.061" v="41" actId="26606"/>
          <ac:spMkLst>
            <pc:docMk/>
            <pc:sldMk cId="3172276928" sldId="264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49:03.400" v="44" actId="27614"/>
          <ac:picMkLst>
            <pc:docMk/>
            <pc:sldMk cId="3172276928" sldId="264"/>
            <ac:picMk id="6" creationId="{4D402426-18FC-4940-8E85-1ABC2469072D}"/>
          </ac:picMkLst>
        </pc:picChg>
      </pc:sldChg>
      <pc:sldChg chg="addSp delSp modSp new mod setBg">
        <pc:chgData name="Sarah Gothard" userId="0e53f415fda5f162" providerId="LiveId" clId="{5A71E0BA-AA13-46A4-9A65-96FE5715EA69}" dt="2022-09-17T19:49:04.110" v="46" actId="26606"/>
        <pc:sldMkLst>
          <pc:docMk/>
          <pc:sldMk cId="1173959946" sldId="265"/>
        </pc:sldMkLst>
        <pc:spChg chg="del">
          <ac:chgData name="Sarah Gothard" userId="0e53f415fda5f162" providerId="LiveId" clId="{5A71E0BA-AA13-46A4-9A65-96FE5715EA69}" dt="2022-09-17T19:49:04.110" v="46" actId="26606"/>
          <ac:spMkLst>
            <pc:docMk/>
            <pc:sldMk cId="1173959946" sldId="265"/>
            <ac:spMk id="2" creationId="{62FD4650-AEB0-4E7F-B5A3-36C83391AF61}"/>
          </ac:spMkLst>
        </pc:spChg>
        <pc:spChg chg="del">
          <ac:chgData name="Sarah Gothard" userId="0e53f415fda5f162" providerId="LiveId" clId="{5A71E0BA-AA13-46A4-9A65-96FE5715EA69}" dt="2022-09-17T19:49:04.110" v="46" actId="26606"/>
          <ac:spMkLst>
            <pc:docMk/>
            <pc:sldMk cId="1173959946" sldId="265"/>
            <ac:spMk id="3" creationId="{FB070173-AD5D-4B7B-AF5A-048A6EE19B23}"/>
          </ac:spMkLst>
        </pc:spChg>
        <pc:spChg chg="mod ord">
          <ac:chgData name="Sarah Gothard" userId="0e53f415fda5f162" providerId="LiveId" clId="{5A71E0BA-AA13-46A4-9A65-96FE5715EA69}" dt="2022-09-17T19:49:04.110" v="46" actId="26606"/>
          <ac:spMkLst>
            <pc:docMk/>
            <pc:sldMk cId="1173959946" sldId="265"/>
            <ac:spMk id="4" creationId="{D3182377-704B-40C8-B1BD-6E154C292519}"/>
          </ac:spMkLst>
        </pc:spChg>
        <pc:spChg chg="add">
          <ac:chgData name="Sarah Gothard" userId="0e53f415fda5f162" providerId="LiveId" clId="{5A71E0BA-AA13-46A4-9A65-96FE5715EA69}" dt="2022-09-17T19:49:04.110" v="46" actId="26606"/>
          <ac:spMkLst>
            <pc:docMk/>
            <pc:sldMk cId="1173959946" sldId="265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49:04.110" v="46" actId="26606"/>
          <ac:spMkLst>
            <pc:docMk/>
            <pc:sldMk cId="1173959946" sldId="265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49:04.110" v="46" actId="26606"/>
          <ac:picMkLst>
            <pc:docMk/>
            <pc:sldMk cId="1173959946" sldId="265"/>
            <ac:picMk id="6" creationId="{71147061-28C0-4512-B2F8-27642A472C1D}"/>
          </ac:picMkLst>
        </pc:picChg>
      </pc:sldChg>
      <pc:sldChg chg="addSp delSp modSp new mod setBg">
        <pc:chgData name="Sarah Gothard" userId="0e53f415fda5f162" providerId="LiveId" clId="{5A71E0BA-AA13-46A4-9A65-96FE5715EA69}" dt="2022-09-17T19:50:57.895" v="49" actId="26606"/>
        <pc:sldMkLst>
          <pc:docMk/>
          <pc:sldMk cId="4256426420" sldId="266"/>
        </pc:sldMkLst>
        <pc:spChg chg="del">
          <ac:chgData name="Sarah Gothard" userId="0e53f415fda5f162" providerId="LiveId" clId="{5A71E0BA-AA13-46A4-9A65-96FE5715EA69}" dt="2022-09-17T19:50:57.895" v="49" actId="26606"/>
          <ac:spMkLst>
            <pc:docMk/>
            <pc:sldMk cId="4256426420" sldId="266"/>
            <ac:spMk id="2" creationId="{2C6F115B-C2EA-4C43-8058-32C782037AFE}"/>
          </ac:spMkLst>
        </pc:spChg>
        <pc:spChg chg="del">
          <ac:chgData name="Sarah Gothard" userId="0e53f415fda5f162" providerId="LiveId" clId="{5A71E0BA-AA13-46A4-9A65-96FE5715EA69}" dt="2022-09-17T19:50:57.895" v="49" actId="26606"/>
          <ac:spMkLst>
            <pc:docMk/>
            <pc:sldMk cId="4256426420" sldId="266"/>
            <ac:spMk id="3" creationId="{0FB51A8F-90D2-474D-9C7C-2CCFF32789EF}"/>
          </ac:spMkLst>
        </pc:spChg>
        <pc:spChg chg="mod ord">
          <ac:chgData name="Sarah Gothard" userId="0e53f415fda5f162" providerId="LiveId" clId="{5A71E0BA-AA13-46A4-9A65-96FE5715EA69}" dt="2022-09-17T19:50:57.895" v="49" actId="26606"/>
          <ac:spMkLst>
            <pc:docMk/>
            <pc:sldMk cId="4256426420" sldId="266"/>
            <ac:spMk id="4" creationId="{CD99B46E-E179-43A5-B87B-73E5FC1F31F4}"/>
          </ac:spMkLst>
        </pc:spChg>
        <pc:spChg chg="add">
          <ac:chgData name="Sarah Gothard" userId="0e53f415fda5f162" providerId="LiveId" clId="{5A71E0BA-AA13-46A4-9A65-96FE5715EA69}" dt="2022-09-17T19:50:57.895" v="49" actId="26606"/>
          <ac:spMkLst>
            <pc:docMk/>
            <pc:sldMk cId="4256426420" sldId="266"/>
            <ac:spMk id="11" creationId="{32BC26D8-82FB-445E-AA49-62A77D7C1EE0}"/>
          </ac:spMkLst>
        </pc:spChg>
        <pc:spChg chg="add">
          <ac:chgData name="Sarah Gothard" userId="0e53f415fda5f162" providerId="LiveId" clId="{5A71E0BA-AA13-46A4-9A65-96FE5715EA69}" dt="2022-09-17T19:50:57.895" v="49" actId="26606"/>
          <ac:spMkLst>
            <pc:docMk/>
            <pc:sldMk cId="4256426420" sldId="266"/>
            <ac:spMk id="13" creationId="{CB44330D-EA18-4254-AA95-EB49948539B8}"/>
          </ac:spMkLst>
        </pc:spChg>
        <pc:picChg chg="add mod">
          <ac:chgData name="Sarah Gothard" userId="0e53f415fda5f162" providerId="LiveId" clId="{5A71E0BA-AA13-46A4-9A65-96FE5715EA69}" dt="2022-09-17T19:50:57.895" v="49" actId="26606"/>
          <ac:picMkLst>
            <pc:docMk/>
            <pc:sldMk cId="4256426420" sldId="266"/>
            <ac:picMk id="6" creationId="{BC28C41E-79FB-4230-8C7C-F4B7B88722A8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32CD-ED5E-4AC5-ADF7-3D292B5D1AEF}" type="datetime1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DCA69-9864-4D32-8F0A-257F21BC412A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F4294D-2BEC-4081-8AFD-630DF53801BB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0441C-C43D-4FF1-AECB-79F93FEB6A3D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AB8DE-948C-4FD9-8B58-3284EDABDCEB}" type="datetime1">
              <a:rPr lang="en-US" smtClean="0"/>
              <a:t>9/17/2022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80E409-D9E1-4C84-A73B-559893D0A0D7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68D996-BE0B-4485-97FC-1B92A7AE9190}" type="datetime1">
              <a:rPr lang="en-US" smtClean="0"/>
              <a:t>9/17/2022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7FBE8-0EE6-49F3-9986-3F62E1C4898B}" type="datetime1">
              <a:rPr lang="en-US" smtClean="0"/>
              <a:t>9/17/2022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CB6F3-95FE-45CF-9914-6AD2F5BC2FF5}" type="datetime1">
              <a:rPr lang="en-US" smtClean="0"/>
              <a:t>9/17/2022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050CD-D50D-4FF4-BAAA-AB5BD510C011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396C01-1500-4638-94CE-85CF63FFD4F8}" type="datetime1">
              <a:rPr lang="en-US" smtClean="0"/>
              <a:t>9/17/2022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FA3F1E-048E-4C58-B5BD-89297BF89477}" type="datetime1">
              <a:rPr lang="en-US" smtClean="0"/>
              <a:t>9/17/2022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©2015 Declaring Glory.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AE13F50-E11E-43C5-A524-787C837BC3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24752"/>
            <a:ext cx="10905066" cy="1608495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71147061-28C0-4512-B2F8-27642A472C1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182377-704B-40C8-B1BD-6E154C292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73959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C28C41E-79FB-4230-8C7C-F4B7B88722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99B46E-E179-43A5-B87B-73E5FC1F3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56426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78A68E96-FF38-4B43-9CAD-C4DDF47603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FABA2-B955-4127-828A-94345B23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12073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025EDAF-5E20-40C4-B540-14AE83D5EB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8A1405-BFED-4100-A1F9-47F6C71A4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19818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D2BCEE0-603D-4B5A-9697-1F002458A90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9EC485-C421-4FDC-BDDA-9AFE73022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1376275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A09F7005-91DE-4671-88CA-148C9C1279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711452"/>
            <a:ext cx="10905066" cy="343509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CFE82D-3C29-4EE0-8F22-A901F8DCE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0519528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59471E12-2881-4E73-B98B-6BFA5373FBB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3DD247-3954-4F2C-8AD6-576E7738B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05123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792E646-1443-41FE-AD69-55D02F1DEB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30F1B9-595D-46A2-9ECD-FDF3086B0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6800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A1335B2C-A486-4CFA-9AFD-6CD71510B6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7021" y="643467"/>
            <a:ext cx="1003795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BCE674-2BDE-4146-9429-AC4D8B705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37538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4D402426-18FC-4940-8E85-1ABC246907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00750A-D038-491A-928C-ECB999BDB1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©2015 Declaring Glory.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72276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142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4</cp:revision>
  <dcterms:created xsi:type="dcterms:W3CDTF">2019-11-06T13:38:19Z</dcterms:created>
  <dcterms:modified xsi:type="dcterms:W3CDTF">2022-09-17T19:51:05Z</dcterms:modified>
</cp:coreProperties>
</file>