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61" r:id="rId9"/>
    <p:sldId id="262" r:id="rId10"/>
    <p:sldId id="279" r:id="rId11"/>
    <p:sldId id="280" r:id="rId12"/>
    <p:sldId id="281" r:id="rId13"/>
    <p:sldId id="282" r:id="rId14"/>
    <p:sldId id="278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608" autoAdjust="0"/>
  </p:normalViewPr>
  <p:slideViewPr>
    <p:cSldViewPr snapToGrid="0" showGuides="1">
      <p:cViewPr varScale="1">
        <p:scale>
          <a:sx n="65" d="100"/>
          <a:sy n="65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26A2D08-A2B3-4CA4-B470-C6C6B03642CA}"/>
    <pc:docChg chg="custSel mod modSld">
      <pc:chgData name="Sarah Gothard" userId="0e53f415fda5f162" providerId="LiveId" clId="{526A2D08-A2B3-4CA4-B470-C6C6B03642CA}" dt="2019-09-28T19:48:30.542" v="28" actId="26606"/>
      <pc:docMkLst>
        <pc:docMk/>
      </pc:docMkLst>
      <pc:sldChg chg="addSp modSp mod setBg">
        <pc:chgData name="Sarah Gothard" userId="0e53f415fda5f162" providerId="LiveId" clId="{526A2D08-A2B3-4CA4-B470-C6C6B03642CA}" dt="2019-09-28T19:46:09.693" v="0" actId="26606"/>
        <pc:sldMkLst>
          <pc:docMk/>
          <pc:sldMk cId="536071998" sldId="256"/>
        </pc:sldMkLst>
        <pc:spChg chg="mod ord">
          <ac:chgData name="Sarah Gothard" userId="0e53f415fda5f162" providerId="LiveId" clId="{526A2D08-A2B3-4CA4-B470-C6C6B03642CA}" dt="2019-09-28T19:46:09.693" v="0" actId="26606"/>
          <ac:spMkLst>
            <pc:docMk/>
            <pc:sldMk cId="536071998" sldId="256"/>
            <ac:spMk id="4" creationId="{57B2B885-340B-4A89-8CDE-E50E3C542611}"/>
          </ac:spMkLst>
        </pc:spChg>
        <pc:spChg chg="add">
          <ac:chgData name="Sarah Gothard" userId="0e53f415fda5f162" providerId="LiveId" clId="{526A2D08-A2B3-4CA4-B470-C6C6B03642CA}" dt="2019-09-28T19:46:09.693" v="0" actId="26606"/>
          <ac:spMkLst>
            <pc:docMk/>
            <pc:sldMk cId="536071998" sldId="256"/>
            <ac:spMk id="10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09.693" v="0" actId="26606"/>
          <ac:spMkLst>
            <pc:docMk/>
            <pc:sldMk cId="536071998" sldId="256"/>
            <ac:spMk id="12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09.693" v="0" actId="26606"/>
          <ac:picMkLst>
            <pc:docMk/>
            <pc:sldMk cId="536071998" sldId="256"/>
            <ac:picMk id="5" creationId="{C27BA7EF-A8D1-45E1-9BBB-2C16737FF35A}"/>
          </ac:picMkLst>
        </pc:picChg>
      </pc:sldChg>
      <pc:sldChg chg="addSp modSp mod setBg">
        <pc:chgData name="Sarah Gothard" userId="0e53f415fda5f162" providerId="LiveId" clId="{526A2D08-A2B3-4CA4-B470-C6C6B03642CA}" dt="2019-09-28T19:46:19.086" v="1" actId="26606"/>
        <pc:sldMkLst>
          <pc:docMk/>
          <pc:sldMk cId="2846131287" sldId="257"/>
        </pc:sldMkLst>
        <pc:spChg chg="mod ord">
          <ac:chgData name="Sarah Gothard" userId="0e53f415fda5f162" providerId="LiveId" clId="{526A2D08-A2B3-4CA4-B470-C6C6B03642CA}" dt="2019-09-28T19:46:19.086" v="1" actId="26606"/>
          <ac:spMkLst>
            <pc:docMk/>
            <pc:sldMk cId="2846131287" sldId="257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19.086" v="1" actId="26606"/>
          <ac:spMkLst>
            <pc:docMk/>
            <pc:sldMk cId="2846131287" sldId="257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19.086" v="1" actId="26606"/>
          <ac:spMkLst>
            <pc:docMk/>
            <pc:sldMk cId="2846131287" sldId="257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19.086" v="1" actId="26606"/>
          <ac:picMkLst>
            <pc:docMk/>
            <pc:sldMk cId="2846131287" sldId="257"/>
            <ac:picMk id="2" creationId="{150C96BB-6A85-4ECC-8C73-9A5F9BFD7D63}"/>
          </ac:picMkLst>
        </pc:picChg>
      </pc:sldChg>
      <pc:sldChg chg="addSp modSp mod setBg">
        <pc:chgData name="Sarah Gothard" userId="0e53f415fda5f162" providerId="LiveId" clId="{526A2D08-A2B3-4CA4-B470-C6C6B03642CA}" dt="2019-09-28T19:46:24.954" v="2" actId="26606"/>
        <pc:sldMkLst>
          <pc:docMk/>
          <pc:sldMk cId="1736752237" sldId="258"/>
        </pc:sldMkLst>
        <pc:spChg chg="mod ord">
          <ac:chgData name="Sarah Gothard" userId="0e53f415fda5f162" providerId="LiveId" clId="{526A2D08-A2B3-4CA4-B470-C6C6B03642CA}" dt="2019-09-28T19:46:24.954" v="2" actId="26606"/>
          <ac:spMkLst>
            <pc:docMk/>
            <pc:sldMk cId="1736752237" sldId="258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24.954" v="2" actId="26606"/>
          <ac:spMkLst>
            <pc:docMk/>
            <pc:sldMk cId="1736752237" sldId="258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24.954" v="2" actId="26606"/>
          <ac:spMkLst>
            <pc:docMk/>
            <pc:sldMk cId="1736752237" sldId="258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24.954" v="2" actId="26606"/>
          <ac:picMkLst>
            <pc:docMk/>
            <pc:sldMk cId="1736752237" sldId="258"/>
            <ac:picMk id="3" creationId="{A0479E63-1353-4B34-986A-45AACD8F66A4}"/>
          </ac:picMkLst>
        </pc:picChg>
      </pc:sldChg>
      <pc:sldChg chg="addSp modSp mod setBg">
        <pc:chgData name="Sarah Gothard" userId="0e53f415fda5f162" providerId="LiveId" clId="{526A2D08-A2B3-4CA4-B470-C6C6B03642CA}" dt="2019-09-28T19:46:27.209" v="3" actId="26606"/>
        <pc:sldMkLst>
          <pc:docMk/>
          <pc:sldMk cId="4134102500" sldId="259"/>
        </pc:sldMkLst>
        <pc:spChg chg="mod ord">
          <ac:chgData name="Sarah Gothard" userId="0e53f415fda5f162" providerId="LiveId" clId="{526A2D08-A2B3-4CA4-B470-C6C6B03642CA}" dt="2019-09-28T19:46:27.209" v="3" actId="26606"/>
          <ac:spMkLst>
            <pc:docMk/>
            <pc:sldMk cId="4134102500" sldId="259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27.209" v="3" actId="26606"/>
          <ac:spMkLst>
            <pc:docMk/>
            <pc:sldMk cId="4134102500" sldId="259"/>
            <ac:spMk id="10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27.209" v="3" actId="26606"/>
          <ac:spMkLst>
            <pc:docMk/>
            <pc:sldMk cId="4134102500" sldId="259"/>
            <ac:spMk id="12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27.209" v="3" actId="26606"/>
          <ac:picMkLst>
            <pc:docMk/>
            <pc:sldMk cId="4134102500" sldId="259"/>
            <ac:picMk id="5" creationId="{636C3C08-3C0B-4113-9AD1-BF70DC9F88D0}"/>
          </ac:picMkLst>
        </pc:picChg>
      </pc:sldChg>
      <pc:sldChg chg="addSp modSp mod setBg">
        <pc:chgData name="Sarah Gothard" userId="0e53f415fda5f162" providerId="LiveId" clId="{526A2D08-A2B3-4CA4-B470-C6C6B03642CA}" dt="2019-09-28T19:46:30.139" v="4" actId="26606"/>
        <pc:sldMkLst>
          <pc:docMk/>
          <pc:sldMk cId="4212030065" sldId="260"/>
        </pc:sldMkLst>
        <pc:spChg chg="mod ord">
          <ac:chgData name="Sarah Gothard" userId="0e53f415fda5f162" providerId="LiveId" clId="{526A2D08-A2B3-4CA4-B470-C6C6B03642CA}" dt="2019-09-28T19:46:30.139" v="4" actId="26606"/>
          <ac:spMkLst>
            <pc:docMk/>
            <pc:sldMk cId="4212030065" sldId="260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30.139" v="4" actId="26606"/>
          <ac:spMkLst>
            <pc:docMk/>
            <pc:sldMk cId="4212030065" sldId="260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30.139" v="4" actId="26606"/>
          <ac:spMkLst>
            <pc:docMk/>
            <pc:sldMk cId="4212030065" sldId="260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30.139" v="4" actId="26606"/>
          <ac:picMkLst>
            <pc:docMk/>
            <pc:sldMk cId="4212030065" sldId="260"/>
            <ac:picMk id="3" creationId="{550676AE-53D8-44A8-8155-DB76799C23C0}"/>
          </ac:picMkLst>
        </pc:picChg>
      </pc:sldChg>
      <pc:sldChg chg="addSp modSp mod setBg">
        <pc:chgData name="Sarah Gothard" userId="0e53f415fda5f162" providerId="LiveId" clId="{526A2D08-A2B3-4CA4-B470-C6C6B03642CA}" dt="2019-09-28T19:46:38.253" v="7" actId="26606"/>
        <pc:sldMkLst>
          <pc:docMk/>
          <pc:sldMk cId="1020009685" sldId="261"/>
        </pc:sldMkLst>
        <pc:spChg chg="mod ord">
          <ac:chgData name="Sarah Gothard" userId="0e53f415fda5f162" providerId="LiveId" clId="{526A2D08-A2B3-4CA4-B470-C6C6B03642CA}" dt="2019-09-28T19:46:38.253" v="7" actId="26606"/>
          <ac:spMkLst>
            <pc:docMk/>
            <pc:sldMk cId="1020009685" sldId="261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38.253" v="7" actId="26606"/>
          <ac:spMkLst>
            <pc:docMk/>
            <pc:sldMk cId="1020009685" sldId="261"/>
            <ac:spMk id="10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38.253" v="7" actId="26606"/>
          <ac:spMkLst>
            <pc:docMk/>
            <pc:sldMk cId="1020009685" sldId="261"/>
            <ac:spMk id="12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38.253" v="7" actId="26606"/>
          <ac:picMkLst>
            <pc:docMk/>
            <pc:sldMk cId="1020009685" sldId="261"/>
            <ac:picMk id="5" creationId="{019F0A4B-D012-49D9-8B4F-C39BFE9927EA}"/>
          </ac:picMkLst>
        </pc:picChg>
      </pc:sldChg>
      <pc:sldChg chg="addSp modSp mod setBg">
        <pc:chgData name="Sarah Gothard" userId="0e53f415fda5f162" providerId="LiveId" clId="{526A2D08-A2B3-4CA4-B470-C6C6B03642CA}" dt="2019-09-28T19:46:52.298" v="8" actId="26606"/>
        <pc:sldMkLst>
          <pc:docMk/>
          <pc:sldMk cId="1524168831" sldId="262"/>
        </pc:sldMkLst>
        <pc:spChg chg="mod ord">
          <ac:chgData name="Sarah Gothard" userId="0e53f415fda5f162" providerId="LiveId" clId="{526A2D08-A2B3-4CA4-B470-C6C6B03642CA}" dt="2019-09-28T19:46:52.298" v="8" actId="26606"/>
          <ac:spMkLst>
            <pc:docMk/>
            <pc:sldMk cId="1524168831" sldId="262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52.298" v="8" actId="26606"/>
          <ac:spMkLst>
            <pc:docMk/>
            <pc:sldMk cId="1524168831" sldId="262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52.298" v="8" actId="26606"/>
          <ac:spMkLst>
            <pc:docMk/>
            <pc:sldMk cId="1524168831" sldId="262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52.298" v="8" actId="26606"/>
          <ac:picMkLst>
            <pc:docMk/>
            <pc:sldMk cId="1524168831" sldId="262"/>
            <ac:picMk id="3" creationId="{004A2BC4-AE64-49BA-ACF0-7735F8013078}"/>
          </ac:picMkLst>
        </pc:picChg>
      </pc:sldChg>
      <pc:sldChg chg="addSp modSp mod setBg">
        <pc:chgData name="Sarah Gothard" userId="0e53f415fda5f162" providerId="LiveId" clId="{526A2D08-A2B3-4CA4-B470-C6C6B03642CA}" dt="2019-09-28T19:47:27.645" v="14" actId="26606"/>
        <pc:sldMkLst>
          <pc:docMk/>
          <pc:sldMk cId="2933678369" sldId="263"/>
        </pc:sldMkLst>
        <pc:spChg chg="mod ord">
          <ac:chgData name="Sarah Gothard" userId="0e53f415fda5f162" providerId="LiveId" clId="{526A2D08-A2B3-4CA4-B470-C6C6B03642CA}" dt="2019-09-28T19:47:27.645" v="14" actId="26606"/>
          <ac:spMkLst>
            <pc:docMk/>
            <pc:sldMk cId="2933678369" sldId="263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7:27.645" v="14" actId="26606"/>
          <ac:spMkLst>
            <pc:docMk/>
            <pc:sldMk cId="2933678369" sldId="263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7:27.645" v="14" actId="26606"/>
          <ac:spMkLst>
            <pc:docMk/>
            <pc:sldMk cId="2933678369" sldId="263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7:27.645" v="14" actId="26606"/>
          <ac:picMkLst>
            <pc:docMk/>
            <pc:sldMk cId="2933678369" sldId="263"/>
            <ac:picMk id="2" creationId="{175B39A6-5213-401F-9CE4-2B29ED7C05F5}"/>
          </ac:picMkLst>
        </pc:picChg>
      </pc:sldChg>
      <pc:sldChg chg="addSp modSp mod setBg">
        <pc:chgData name="Sarah Gothard" userId="0e53f415fda5f162" providerId="LiveId" clId="{526A2D08-A2B3-4CA4-B470-C6C6B03642CA}" dt="2019-09-28T19:47:35.420" v="15" actId="26606"/>
        <pc:sldMkLst>
          <pc:docMk/>
          <pc:sldMk cId="2773283826" sldId="264"/>
        </pc:sldMkLst>
        <pc:spChg chg="mod ord">
          <ac:chgData name="Sarah Gothard" userId="0e53f415fda5f162" providerId="LiveId" clId="{526A2D08-A2B3-4CA4-B470-C6C6B03642CA}" dt="2019-09-28T19:47:35.420" v="15" actId="26606"/>
          <ac:spMkLst>
            <pc:docMk/>
            <pc:sldMk cId="2773283826" sldId="264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7:35.420" v="15" actId="26606"/>
          <ac:spMkLst>
            <pc:docMk/>
            <pc:sldMk cId="2773283826" sldId="264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7:35.420" v="15" actId="26606"/>
          <ac:spMkLst>
            <pc:docMk/>
            <pc:sldMk cId="2773283826" sldId="264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7:35.420" v="15" actId="26606"/>
          <ac:picMkLst>
            <pc:docMk/>
            <pc:sldMk cId="2773283826" sldId="264"/>
            <ac:picMk id="2" creationId="{00D0D46A-DEAA-418B-88C2-F3104D04F910}"/>
          </ac:picMkLst>
        </pc:picChg>
      </pc:sldChg>
      <pc:sldChg chg="addSp modSp mod setBg">
        <pc:chgData name="Sarah Gothard" userId="0e53f415fda5f162" providerId="LiveId" clId="{526A2D08-A2B3-4CA4-B470-C6C6B03642CA}" dt="2019-09-28T19:47:38.359" v="16" actId="26606"/>
        <pc:sldMkLst>
          <pc:docMk/>
          <pc:sldMk cId="2424551192" sldId="265"/>
        </pc:sldMkLst>
        <pc:spChg chg="mod ord">
          <ac:chgData name="Sarah Gothard" userId="0e53f415fda5f162" providerId="LiveId" clId="{526A2D08-A2B3-4CA4-B470-C6C6B03642CA}" dt="2019-09-28T19:47:38.359" v="16" actId="26606"/>
          <ac:spMkLst>
            <pc:docMk/>
            <pc:sldMk cId="2424551192" sldId="265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7:38.359" v="16" actId="26606"/>
          <ac:spMkLst>
            <pc:docMk/>
            <pc:sldMk cId="2424551192" sldId="265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7:38.359" v="16" actId="26606"/>
          <ac:spMkLst>
            <pc:docMk/>
            <pc:sldMk cId="2424551192" sldId="265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7:38.359" v="16" actId="26606"/>
          <ac:picMkLst>
            <pc:docMk/>
            <pc:sldMk cId="2424551192" sldId="265"/>
            <ac:picMk id="2" creationId="{1F01054F-2C4D-46E7-B7BF-E675DBDD7CAD}"/>
          </ac:picMkLst>
        </pc:picChg>
      </pc:sldChg>
      <pc:sldChg chg="addSp modSp mod setBg">
        <pc:chgData name="Sarah Gothard" userId="0e53f415fda5f162" providerId="LiveId" clId="{526A2D08-A2B3-4CA4-B470-C6C6B03642CA}" dt="2019-09-28T19:47:43.917" v="17" actId="26606"/>
        <pc:sldMkLst>
          <pc:docMk/>
          <pc:sldMk cId="2553850949" sldId="266"/>
        </pc:sldMkLst>
        <pc:spChg chg="mod ord">
          <ac:chgData name="Sarah Gothard" userId="0e53f415fda5f162" providerId="LiveId" clId="{526A2D08-A2B3-4CA4-B470-C6C6B03642CA}" dt="2019-09-28T19:47:43.917" v="17" actId="26606"/>
          <ac:spMkLst>
            <pc:docMk/>
            <pc:sldMk cId="2553850949" sldId="266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7:43.917" v="17" actId="26606"/>
          <ac:spMkLst>
            <pc:docMk/>
            <pc:sldMk cId="2553850949" sldId="266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7:43.917" v="17" actId="26606"/>
          <ac:spMkLst>
            <pc:docMk/>
            <pc:sldMk cId="2553850949" sldId="266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7:43.917" v="17" actId="26606"/>
          <ac:picMkLst>
            <pc:docMk/>
            <pc:sldMk cId="2553850949" sldId="266"/>
            <ac:picMk id="2" creationId="{B458A961-E05A-4510-9D37-9CDB3C580B50}"/>
          </ac:picMkLst>
        </pc:picChg>
      </pc:sldChg>
      <pc:sldChg chg="addSp modSp mod setBg">
        <pc:chgData name="Sarah Gothard" userId="0e53f415fda5f162" providerId="LiveId" clId="{526A2D08-A2B3-4CA4-B470-C6C6B03642CA}" dt="2019-09-28T19:47:47.816" v="18" actId="26606"/>
        <pc:sldMkLst>
          <pc:docMk/>
          <pc:sldMk cId="2102754154" sldId="267"/>
        </pc:sldMkLst>
        <pc:spChg chg="mod ord">
          <ac:chgData name="Sarah Gothard" userId="0e53f415fda5f162" providerId="LiveId" clId="{526A2D08-A2B3-4CA4-B470-C6C6B03642CA}" dt="2019-09-28T19:47:47.816" v="18" actId="26606"/>
          <ac:spMkLst>
            <pc:docMk/>
            <pc:sldMk cId="2102754154" sldId="267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7:47.816" v="18" actId="26606"/>
          <ac:spMkLst>
            <pc:docMk/>
            <pc:sldMk cId="2102754154" sldId="267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7:47.816" v="18" actId="26606"/>
          <ac:spMkLst>
            <pc:docMk/>
            <pc:sldMk cId="2102754154" sldId="267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7:47.816" v="18" actId="26606"/>
          <ac:picMkLst>
            <pc:docMk/>
            <pc:sldMk cId="2102754154" sldId="267"/>
            <ac:picMk id="2" creationId="{201405DF-D4CC-4BE9-85A6-A1CB4B689748}"/>
          </ac:picMkLst>
        </pc:picChg>
      </pc:sldChg>
      <pc:sldChg chg="addSp modSp mod setBg">
        <pc:chgData name="Sarah Gothard" userId="0e53f415fda5f162" providerId="LiveId" clId="{526A2D08-A2B3-4CA4-B470-C6C6B03642CA}" dt="2019-09-28T19:47:56.509" v="19" actId="26606"/>
        <pc:sldMkLst>
          <pc:docMk/>
          <pc:sldMk cId="2983300365" sldId="268"/>
        </pc:sldMkLst>
        <pc:spChg chg="mod ord">
          <ac:chgData name="Sarah Gothard" userId="0e53f415fda5f162" providerId="LiveId" clId="{526A2D08-A2B3-4CA4-B470-C6C6B03642CA}" dt="2019-09-28T19:47:56.509" v="19" actId="26606"/>
          <ac:spMkLst>
            <pc:docMk/>
            <pc:sldMk cId="2983300365" sldId="268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7:56.509" v="19" actId="26606"/>
          <ac:spMkLst>
            <pc:docMk/>
            <pc:sldMk cId="2983300365" sldId="268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7:56.509" v="19" actId="26606"/>
          <ac:spMkLst>
            <pc:docMk/>
            <pc:sldMk cId="2983300365" sldId="268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7:56.509" v="19" actId="26606"/>
          <ac:picMkLst>
            <pc:docMk/>
            <pc:sldMk cId="2983300365" sldId="268"/>
            <ac:picMk id="2" creationId="{1C09ABF9-3D08-4CE9-8FA1-84A25B1988F4}"/>
          </ac:picMkLst>
        </pc:picChg>
      </pc:sldChg>
      <pc:sldChg chg="addSp modSp mod setBg">
        <pc:chgData name="Sarah Gothard" userId="0e53f415fda5f162" providerId="LiveId" clId="{526A2D08-A2B3-4CA4-B470-C6C6B03642CA}" dt="2019-09-28T19:47:59.518" v="20" actId="26606"/>
        <pc:sldMkLst>
          <pc:docMk/>
          <pc:sldMk cId="1496183097" sldId="269"/>
        </pc:sldMkLst>
        <pc:spChg chg="mod ord">
          <ac:chgData name="Sarah Gothard" userId="0e53f415fda5f162" providerId="LiveId" clId="{526A2D08-A2B3-4CA4-B470-C6C6B03642CA}" dt="2019-09-28T19:47:59.518" v="20" actId="26606"/>
          <ac:spMkLst>
            <pc:docMk/>
            <pc:sldMk cId="1496183097" sldId="269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7:59.518" v="20" actId="26606"/>
          <ac:spMkLst>
            <pc:docMk/>
            <pc:sldMk cId="1496183097" sldId="269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7:59.518" v="20" actId="26606"/>
          <ac:spMkLst>
            <pc:docMk/>
            <pc:sldMk cId="1496183097" sldId="269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7:59.518" v="20" actId="26606"/>
          <ac:picMkLst>
            <pc:docMk/>
            <pc:sldMk cId="1496183097" sldId="269"/>
            <ac:picMk id="2" creationId="{9EB673B7-A1EB-4953-A2A9-4484E1F1E88A}"/>
          </ac:picMkLst>
        </pc:picChg>
      </pc:sldChg>
      <pc:sldChg chg="addSp modSp mod setBg">
        <pc:chgData name="Sarah Gothard" userId="0e53f415fda5f162" providerId="LiveId" clId="{526A2D08-A2B3-4CA4-B470-C6C6B03642CA}" dt="2019-09-28T19:48:02.858" v="21" actId="26606"/>
        <pc:sldMkLst>
          <pc:docMk/>
          <pc:sldMk cId="985406567" sldId="270"/>
        </pc:sldMkLst>
        <pc:spChg chg="mod ord">
          <ac:chgData name="Sarah Gothard" userId="0e53f415fda5f162" providerId="LiveId" clId="{526A2D08-A2B3-4CA4-B470-C6C6B03642CA}" dt="2019-09-28T19:48:02.858" v="21" actId="26606"/>
          <ac:spMkLst>
            <pc:docMk/>
            <pc:sldMk cId="985406567" sldId="270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8:02.858" v="21" actId="26606"/>
          <ac:spMkLst>
            <pc:docMk/>
            <pc:sldMk cId="985406567" sldId="270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8:02.858" v="21" actId="26606"/>
          <ac:spMkLst>
            <pc:docMk/>
            <pc:sldMk cId="985406567" sldId="270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8:02.858" v="21" actId="26606"/>
          <ac:picMkLst>
            <pc:docMk/>
            <pc:sldMk cId="985406567" sldId="270"/>
            <ac:picMk id="3" creationId="{7014B3E0-0F07-4D99-A838-0F0AB5A55022}"/>
          </ac:picMkLst>
        </pc:picChg>
      </pc:sldChg>
      <pc:sldChg chg="addSp modSp mod setBg">
        <pc:chgData name="Sarah Gothard" userId="0e53f415fda5f162" providerId="LiveId" clId="{526A2D08-A2B3-4CA4-B470-C6C6B03642CA}" dt="2019-09-28T19:48:13.605" v="22" actId="26606"/>
        <pc:sldMkLst>
          <pc:docMk/>
          <pc:sldMk cId="1556652155" sldId="271"/>
        </pc:sldMkLst>
        <pc:spChg chg="mod ord">
          <ac:chgData name="Sarah Gothard" userId="0e53f415fda5f162" providerId="LiveId" clId="{526A2D08-A2B3-4CA4-B470-C6C6B03642CA}" dt="2019-09-28T19:48:13.605" v="22" actId="26606"/>
          <ac:spMkLst>
            <pc:docMk/>
            <pc:sldMk cId="1556652155" sldId="271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8:13.605" v="22" actId="26606"/>
          <ac:spMkLst>
            <pc:docMk/>
            <pc:sldMk cId="1556652155" sldId="271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8:13.605" v="22" actId="26606"/>
          <ac:spMkLst>
            <pc:docMk/>
            <pc:sldMk cId="1556652155" sldId="271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8:13.605" v="22" actId="26606"/>
          <ac:picMkLst>
            <pc:docMk/>
            <pc:sldMk cId="1556652155" sldId="271"/>
            <ac:picMk id="3" creationId="{9C022995-9AA9-4210-AF3B-7FBAE3500D26}"/>
          </ac:picMkLst>
        </pc:picChg>
      </pc:sldChg>
      <pc:sldChg chg="addSp modSp mod setBg">
        <pc:chgData name="Sarah Gothard" userId="0e53f415fda5f162" providerId="LiveId" clId="{526A2D08-A2B3-4CA4-B470-C6C6B03642CA}" dt="2019-09-28T19:48:16.405" v="23" actId="26606"/>
        <pc:sldMkLst>
          <pc:docMk/>
          <pc:sldMk cId="2162954216" sldId="272"/>
        </pc:sldMkLst>
        <pc:spChg chg="mod ord">
          <ac:chgData name="Sarah Gothard" userId="0e53f415fda5f162" providerId="LiveId" clId="{526A2D08-A2B3-4CA4-B470-C6C6B03642CA}" dt="2019-09-28T19:48:16.405" v="23" actId="26606"/>
          <ac:spMkLst>
            <pc:docMk/>
            <pc:sldMk cId="2162954216" sldId="272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8:16.405" v="23" actId="26606"/>
          <ac:spMkLst>
            <pc:docMk/>
            <pc:sldMk cId="2162954216" sldId="272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8:16.405" v="23" actId="26606"/>
          <ac:spMkLst>
            <pc:docMk/>
            <pc:sldMk cId="2162954216" sldId="272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8:16.405" v="23" actId="26606"/>
          <ac:picMkLst>
            <pc:docMk/>
            <pc:sldMk cId="2162954216" sldId="272"/>
            <ac:picMk id="2" creationId="{8A3E2500-C527-4714-B542-003628250EF3}"/>
          </ac:picMkLst>
        </pc:picChg>
      </pc:sldChg>
      <pc:sldChg chg="addSp modSp mod setBg">
        <pc:chgData name="Sarah Gothard" userId="0e53f415fda5f162" providerId="LiveId" clId="{526A2D08-A2B3-4CA4-B470-C6C6B03642CA}" dt="2019-09-28T19:48:19.226" v="24" actId="26606"/>
        <pc:sldMkLst>
          <pc:docMk/>
          <pc:sldMk cId="3444573245" sldId="273"/>
        </pc:sldMkLst>
        <pc:spChg chg="mod ord">
          <ac:chgData name="Sarah Gothard" userId="0e53f415fda5f162" providerId="LiveId" clId="{526A2D08-A2B3-4CA4-B470-C6C6B03642CA}" dt="2019-09-28T19:48:19.226" v="24" actId="26606"/>
          <ac:spMkLst>
            <pc:docMk/>
            <pc:sldMk cId="3444573245" sldId="273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8:19.226" v="24" actId="26606"/>
          <ac:spMkLst>
            <pc:docMk/>
            <pc:sldMk cId="3444573245" sldId="273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8:19.226" v="24" actId="26606"/>
          <ac:spMkLst>
            <pc:docMk/>
            <pc:sldMk cId="3444573245" sldId="273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8:19.226" v="24" actId="26606"/>
          <ac:picMkLst>
            <pc:docMk/>
            <pc:sldMk cId="3444573245" sldId="273"/>
            <ac:picMk id="2" creationId="{1DBC846A-1D44-47A4-8BD2-15A8EE915474}"/>
          </ac:picMkLst>
        </pc:picChg>
      </pc:sldChg>
      <pc:sldChg chg="addSp modSp mod setBg">
        <pc:chgData name="Sarah Gothard" userId="0e53f415fda5f162" providerId="LiveId" clId="{526A2D08-A2B3-4CA4-B470-C6C6B03642CA}" dt="2019-09-28T19:48:21.559" v="25" actId="26606"/>
        <pc:sldMkLst>
          <pc:docMk/>
          <pc:sldMk cId="3393684498" sldId="274"/>
        </pc:sldMkLst>
        <pc:spChg chg="mod ord">
          <ac:chgData name="Sarah Gothard" userId="0e53f415fda5f162" providerId="LiveId" clId="{526A2D08-A2B3-4CA4-B470-C6C6B03642CA}" dt="2019-09-28T19:48:21.559" v="25" actId="26606"/>
          <ac:spMkLst>
            <pc:docMk/>
            <pc:sldMk cId="3393684498" sldId="274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8:21.559" v="25" actId="26606"/>
          <ac:spMkLst>
            <pc:docMk/>
            <pc:sldMk cId="3393684498" sldId="274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8:21.559" v="25" actId="26606"/>
          <ac:spMkLst>
            <pc:docMk/>
            <pc:sldMk cId="3393684498" sldId="274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8:21.559" v="25" actId="26606"/>
          <ac:picMkLst>
            <pc:docMk/>
            <pc:sldMk cId="3393684498" sldId="274"/>
            <ac:picMk id="2" creationId="{E9CFB32D-8D58-45C5-B413-45B653D7CB85}"/>
          </ac:picMkLst>
        </pc:picChg>
      </pc:sldChg>
      <pc:sldChg chg="addSp modSp mod setBg">
        <pc:chgData name="Sarah Gothard" userId="0e53f415fda5f162" providerId="LiveId" clId="{526A2D08-A2B3-4CA4-B470-C6C6B03642CA}" dt="2019-09-28T19:48:24.419" v="26" actId="26606"/>
        <pc:sldMkLst>
          <pc:docMk/>
          <pc:sldMk cId="172858856" sldId="275"/>
        </pc:sldMkLst>
        <pc:spChg chg="mod ord">
          <ac:chgData name="Sarah Gothard" userId="0e53f415fda5f162" providerId="LiveId" clId="{526A2D08-A2B3-4CA4-B470-C6C6B03642CA}" dt="2019-09-28T19:48:24.419" v="26" actId="26606"/>
          <ac:spMkLst>
            <pc:docMk/>
            <pc:sldMk cId="172858856" sldId="275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8:24.419" v="26" actId="26606"/>
          <ac:spMkLst>
            <pc:docMk/>
            <pc:sldMk cId="172858856" sldId="275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8:24.419" v="26" actId="26606"/>
          <ac:spMkLst>
            <pc:docMk/>
            <pc:sldMk cId="172858856" sldId="275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8:24.419" v="26" actId="26606"/>
          <ac:picMkLst>
            <pc:docMk/>
            <pc:sldMk cId="172858856" sldId="275"/>
            <ac:picMk id="2" creationId="{C4862E87-DEFF-4068-BDC7-392C3D706E9E}"/>
          </ac:picMkLst>
        </pc:picChg>
      </pc:sldChg>
      <pc:sldChg chg="addSp modSp mod setBg">
        <pc:chgData name="Sarah Gothard" userId="0e53f415fda5f162" providerId="LiveId" clId="{526A2D08-A2B3-4CA4-B470-C6C6B03642CA}" dt="2019-09-28T19:48:27.444" v="27" actId="26606"/>
        <pc:sldMkLst>
          <pc:docMk/>
          <pc:sldMk cId="3042830780" sldId="276"/>
        </pc:sldMkLst>
        <pc:spChg chg="mod ord">
          <ac:chgData name="Sarah Gothard" userId="0e53f415fda5f162" providerId="LiveId" clId="{526A2D08-A2B3-4CA4-B470-C6C6B03642CA}" dt="2019-09-28T19:48:27.444" v="27" actId="26606"/>
          <ac:spMkLst>
            <pc:docMk/>
            <pc:sldMk cId="3042830780" sldId="276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8:27.444" v="27" actId="26606"/>
          <ac:spMkLst>
            <pc:docMk/>
            <pc:sldMk cId="3042830780" sldId="276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8:27.444" v="27" actId="26606"/>
          <ac:spMkLst>
            <pc:docMk/>
            <pc:sldMk cId="3042830780" sldId="276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8:27.444" v="27" actId="26606"/>
          <ac:picMkLst>
            <pc:docMk/>
            <pc:sldMk cId="3042830780" sldId="276"/>
            <ac:picMk id="2" creationId="{312C3C9D-BFDD-4867-BE3F-314252C86927}"/>
          </ac:picMkLst>
        </pc:picChg>
      </pc:sldChg>
      <pc:sldChg chg="addSp modSp mod setBg">
        <pc:chgData name="Sarah Gothard" userId="0e53f415fda5f162" providerId="LiveId" clId="{526A2D08-A2B3-4CA4-B470-C6C6B03642CA}" dt="2019-09-28T19:48:30.542" v="28" actId="26606"/>
        <pc:sldMkLst>
          <pc:docMk/>
          <pc:sldMk cId="3766279158" sldId="277"/>
        </pc:sldMkLst>
        <pc:spChg chg="mod ord">
          <ac:chgData name="Sarah Gothard" userId="0e53f415fda5f162" providerId="LiveId" clId="{526A2D08-A2B3-4CA4-B470-C6C6B03642CA}" dt="2019-09-28T19:48:30.542" v="28" actId="26606"/>
          <ac:spMkLst>
            <pc:docMk/>
            <pc:sldMk cId="3766279158" sldId="277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8:30.542" v="28" actId="26606"/>
          <ac:spMkLst>
            <pc:docMk/>
            <pc:sldMk cId="3766279158" sldId="277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8:30.542" v="28" actId="26606"/>
          <ac:spMkLst>
            <pc:docMk/>
            <pc:sldMk cId="3766279158" sldId="277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8:30.542" v="28" actId="26606"/>
          <ac:picMkLst>
            <pc:docMk/>
            <pc:sldMk cId="3766279158" sldId="277"/>
            <ac:picMk id="2" creationId="{5254F98F-D651-4F9E-8F18-91EBAD0BFBF6}"/>
          </ac:picMkLst>
        </pc:picChg>
      </pc:sldChg>
      <pc:sldChg chg="addSp modSp mod setBg setClrOvrMap">
        <pc:chgData name="Sarah Gothard" userId="0e53f415fda5f162" providerId="LiveId" clId="{526A2D08-A2B3-4CA4-B470-C6C6B03642CA}" dt="2019-09-28T19:47:23.838" v="13" actId="26606"/>
        <pc:sldMkLst>
          <pc:docMk/>
          <pc:sldMk cId="822361409" sldId="278"/>
        </pc:sldMkLst>
        <pc:spChg chg="mod ord">
          <ac:chgData name="Sarah Gothard" userId="0e53f415fda5f162" providerId="LiveId" clId="{526A2D08-A2B3-4CA4-B470-C6C6B03642CA}" dt="2019-09-28T19:47:23.838" v="13" actId="26606"/>
          <ac:spMkLst>
            <pc:docMk/>
            <pc:sldMk cId="822361409" sldId="278"/>
            <ac:spMk id="2" creationId="{30B691F4-D898-4C5F-ABE2-4500E10D8966}"/>
          </ac:spMkLst>
        </pc:spChg>
        <pc:spChg chg="mod">
          <ac:chgData name="Sarah Gothard" userId="0e53f415fda5f162" providerId="LiveId" clId="{526A2D08-A2B3-4CA4-B470-C6C6B03642CA}" dt="2019-09-28T19:47:23.838" v="13" actId="26606"/>
          <ac:spMkLst>
            <pc:docMk/>
            <pc:sldMk cId="822361409" sldId="278"/>
            <ac:spMk id="3" creationId="{D853A6BC-DDBF-40E4-ACE4-A333215076C9}"/>
          </ac:spMkLst>
        </pc:spChg>
        <pc:spChg chg="mod">
          <ac:chgData name="Sarah Gothard" userId="0e53f415fda5f162" providerId="LiveId" clId="{526A2D08-A2B3-4CA4-B470-C6C6B03642CA}" dt="2019-09-28T19:47:23.838" v="13" actId="26606"/>
          <ac:spMkLst>
            <pc:docMk/>
            <pc:sldMk cId="822361409" sldId="278"/>
            <ac:spMk id="4" creationId="{C2CEF3BA-215C-43BE-B1C6-CB21DE507060}"/>
          </ac:spMkLst>
        </pc:spChg>
        <pc:spChg chg="add">
          <ac:chgData name="Sarah Gothard" userId="0e53f415fda5f162" providerId="LiveId" clId="{526A2D08-A2B3-4CA4-B470-C6C6B03642CA}" dt="2019-09-28T19:47:23.838" v="13" actId="26606"/>
          <ac:spMkLst>
            <pc:docMk/>
            <pc:sldMk cId="822361409" sldId="278"/>
            <ac:spMk id="14" creationId="{053FB2EE-284F-4C87-AB3D-BBF87A9FAB97}"/>
          </ac:spMkLst>
        </pc:spChg>
        <pc:grpChg chg="add">
          <ac:chgData name="Sarah Gothard" userId="0e53f415fda5f162" providerId="LiveId" clId="{526A2D08-A2B3-4CA4-B470-C6C6B03642CA}" dt="2019-09-28T19:47:23.838" v="13" actId="26606"/>
          <ac:grpSpMkLst>
            <pc:docMk/>
            <pc:sldMk cId="822361409" sldId="278"/>
            <ac:grpSpMk id="9" creationId="{D2C4BFA1-2075-4901-9E24-E41D1FDD51FD}"/>
          </ac:grpSpMkLst>
        </pc:grpChg>
      </pc:sldChg>
      <pc:sldChg chg="addSp modSp mod setBg">
        <pc:chgData name="Sarah Gothard" userId="0e53f415fda5f162" providerId="LiveId" clId="{526A2D08-A2B3-4CA4-B470-C6C6B03642CA}" dt="2019-09-28T19:46:55.802" v="9" actId="26606"/>
        <pc:sldMkLst>
          <pc:docMk/>
          <pc:sldMk cId="2499561471" sldId="279"/>
        </pc:sldMkLst>
        <pc:spChg chg="mod ord">
          <ac:chgData name="Sarah Gothard" userId="0e53f415fda5f162" providerId="LiveId" clId="{526A2D08-A2B3-4CA4-B470-C6C6B03642CA}" dt="2019-09-28T19:46:55.802" v="9" actId="26606"/>
          <ac:spMkLst>
            <pc:docMk/>
            <pc:sldMk cId="2499561471" sldId="279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55.802" v="9" actId="26606"/>
          <ac:spMkLst>
            <pc:docMk/>
            <pc:sldMk cId="2499561471" sldId="279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55.802" v="9" actId="26606"/>
          <ac:spMkLst>
            <pc:docMk/>
            <pc:sldMk cId="2499561471" sldId="279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55.802" v="9" actId="26606"/>
          <ac:picMkLst>
            <pc:docMk/>
            <pc:sldMk cId="2499561471" sldId="279"/>
            <ac:picMk id="2" creationId="{E74FEAB2-7376-440B-972A-BCFFEB1212CA}"/>
          </ac:picMkLst>
        </pc:picChg>
      </pc:sldChg>
      <pc:sldChg chg="addSp modSp mod setBg">
        <pc:chgData name="Sarah Gothard" userId="0e53f415fda5f162" providerId="LiveId" clId="{526A2D08-A2B3-4CA4-B470-C6C6B03642CA}" dt="2019-09-28T19:46:59.001" v="10" actId="26606"/>
        <pc:sldMkLst>
          <pc:docMk/>
          <pc:sldMk cId="2840939204" sldId="280"/>
        </pc:sldMkLst>
        <pc:spChg chg="mod ord">
          <ac:chgData name="Sarah Gothard" userId="0e53f415fda5f162" providerId="LiveId" clId="{526A2D08-A2B3-4CA4-B470-C6C6B03642CA}" dt="2019-09-28T19:46:59.001" v="10" actId="26606"/>
          <ac:spMkLst>
            <pc:docMk/>
            <pc:sldMk cId="2840939204" sldId="280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59.001" v="10" actId="26606"/>
          <ac:spMkLst>
            <pc:docMk/>
            <pc:sldMk cId="2840939204" sldId="280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59.001" v="10" actId="26606"/>
          <ac:spMkLst>
            <pc:docMk/>
            <pc:sldMk cId="2840939204" sldId="280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59.001" v="10" actId="26606"/>
          <ac:picMkLst>
            <pc:docMk/>
            <pc:sldMk cId="2840939204" sldId="280"/>
            <ac:picMk id="3" creationId="{B8B16308-01BF-4EDA-AC53-04B0A3151341}"/>
          </ac:picMkLst>
        </pc:picChg>
      </pc:sldChg>
      <pc:sldChg chg="addSp modSp mod setBg">
        <pc:chgData name="Sarah Gothard" userId="0e53f415fda5f162" providerId="LiveId" clId="{526A2D08-A2B3-4CA4-B470-C6C6B03642CA}" dt="2019-09-28T19:47:04.252" v="11" actId="26606"/>
        <pc:sldMkLst>
          <pc:docMk/>
          <pc:sldMk cId="1802775143" sldId="281"/>
        </pc:sldMkLst>
        <pc:spChg chg="mod ord">
          <ac:chgData name="Sarah Gothard" userId="0e53f415fda5f162" providerId="LiveId" clId="{526A2D08-A2B3-4CA4-B470-C6C6B03642CA}" dt="2019-09-28T19:47:04.252" v="11" actId="26606"/>
          <ac:spMkLst>
            <pc:docMk/>
            <pc:sldMk cId="1802775143" sldId="281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7:04.252" v="11" actId="26606"/>
          <ac:spMkLst>
            <pc:docMk/>
            <pc:sldMk cId="1802775143" sldId="281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7:04.252" v="11" actId="26606"/>
          <ac:spMkLst>
            <pc:docMk/>
            <pc:sldMk cId="1802775143" sldId="281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7:04.252" v="11" actId="26606"/>
          <ac:picMkLst>
            <pc:docMk/>
            <pc:sldMk cId="1802775143" sldId="281"/>
            <ac:picMk id="2" creationId="{7F615C41-F027-4B0C-9B80-91EEF88FECC1}"/>
          </ac:picMkLst>
        </pc:picChg>
      </pc:sldChg>
      <pc:sldChg chg="addSp modSp mod setBg">
        <pc:chgData name="Sarah Gothard" userId="0e53f415fda5f162" providerId="LiveId" clId="{526A2D08-A2B3-4CA4-B470-C6C6B03642CA}" dt="2019-09-28T19:47:11.750" v="12" actId="26606"/>
        <pc:sldMkLst>
          <pc:docMk/>
          <pc:sldMk cId="3275351499" sldId="282"/>
        </pc:sldMkLst>
        <pc:spChg chg="mod ord">
          <ac:chgData name="Sarah Gothard" userId="0e53f415fda5f162" providerId="LiveId" clId="{526A2D08-A2B3-4CA4-B470-C6C6B03642CA}" dt="2019-09-28T19:47:11.750" v="12" actId="26606"/>
          <ac:spMkLst>
            <pc:docMk/>
            <pc:sldMk cId="3275351499" sldId="282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7:11.750" v="12" actId="26606"/>
          <ac:spMkLst>
            <pc:docMk/>
            <pc:sldMk cId="3275351499" sldId="282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7:11.750" v="12" actId="26606"/>
          <ac:spMkLst>
            <pc:docMk/>
            <pc:sldMk cId="3275351499" sldId="282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7:11.750" v="12" actId="26606"/>
          <ac:picMkLst>
            <pc:docMk/>
            <pc:sldMk cId="3275351499" sldId="282"/>
            <ac:picMk id="2" creationId="{5793DA31-2191-4133-8D6C-D6D4DEC54CFC}"/>
          </ac:picMkLst>
        </pc:picChg>
      </pc:sldChg>
      <pc:sldChg chg="addSp modSp mod setBg">
        <pc:chgData name="Sarah Gothard" userId="0e53f415fda5f162" providerId="LiveId" clId="{526A2D08-A2B3-4CA4-B470-C6C6B03642CA}" dt="2019-09-28T19:46:32.623" v="5" actId="26606"/>
        <pc:sldMkLst>
          <pc:docMk/>
          <pc:sldMk cId="3056368828" sldId="283"/>
        </pc:sldMkLst>
        <pc:spChg chg="mod ord">
          <ac:chgData name="Sarah Gothard" userId="0e53f415fda5f162" providerId="LiveId" clId="{526A2D08-A2B3-4CA4-B470-C6C6B03642CA}" dt="2019-09-28T19:46:32.623" v="5" actId="26606"/>
          <ac:spMkLst>
            <pc:docMk/>
            <pc:sldMk cId="3056368828" sldId="283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32.623" v="5" actId="26606"/>
          <ac:spMkLst>
            <pc:docMk/>
            <pc:sldMk cId="3056368828" sldId="283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32.623" v="5" actId="26606"/>
          <ac:spMkLst>
            <pc:docMk/>
            <pc:sldMk cId="3056368828" sldId="283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32.623" v="5" actId="26606"/>
          <ac:picMkLst>
            <pc:docMk/>
            <pc:sldMk cId="3056368828" sldId="283"/>
            <ac:picMk id="3" creationId="{D27C1254-EA62-4593-8A90-439A00245BC8}"/>
          </ac:picMkLst>
        </pc:picChg>
      </pc:sldChg>
      <pc:sldChg chg="addSp modSp mod setBg">
        <pc:chgData name="Sarah Gothard" userId="0e53f415fda5f162" providerId="LiveId" clId="{526A2D08-A2B3-4CA4-B470-C6C6B03642CA}" dt="2019-09-28T19:46:35.759" v="6" actId="26606"/>
        <pc:sldMkLst>
          <pc:docMk/>
          <pc:sldMk cId="2827709703" sldId="284"/>
        </pc:sldMkLst>
        <pc:spChg chg="mod ord">
          <ac:chgData name="Sarah Gothard" userId="0e53f415fda5f162" providerId="LiveId" clId="{526A2D08-A2B3-4CA4-B470-C6C6B03642CA}" dt="2019-09-28T19:46:35.759" v="6" actId="26606"/>
          <ac:spMkLst>
            <pc:docMk/>
            <pc:sldMk cId="2827709703" sldId="284"/>
            <ac:spMk id="4" creationId="{F45B0948-2012-4020-9699-AED2486EE471}"/>
          </ac:spMkLst>
        </pc:spChg>
        <pc:spChg chg="add">
          <ac:chgData name="Sarah Gothard" userId="0e53f415fda5f162" providerId="LiveId" clId="{526A2D08-A2B3-4CA4-B470-C6C6B03642CA}" dt="2019-09-28T19:46:35.759" v="6" actId="26606"/>
          <ac:spMkLst>
            <pc:docMk/>
            <pc:sldMk cId="2827709703" sldId="284"/>
            <ac:spMk id="9" creationId="{32BC26D8-82FB-445E-AA49-62A77D7C1EE0}"/>
          </ac:spMkLst>
        </pc:spChg>
        <pc:spChg chg="add">
          <ac:chgData name="Sarah Gothard" userId="0e53f415fda5f162" providerId="LiveId" clId="{526A2D08-A2B3-4CA4-B470-C6C6B03642CA}" dt="2019-09-28T19:46:35.759" v="6" actId="26606"/>
          <ac:spMkLst>
            <pc:docMk/>
            <pc:sldMk cId="2827709703" sldId="284"/>
            <ac:spMk id="11" creationId="{CB44330D-EA18-4254-AA95-EB49948539B8}"/>
          </ac:spMkLst>
        </pc:spChg>
        <pc:picChg chg="mod">
          <ac:chgData name="Sarah Gothard" userId="0e53f415fda5f162" providerId="LiveId" clId="{526A2D08-A2B3-4CA4-B470-C6C6B03642CA}" dt="2019-09-28T19:46:35.759" v="6" actId="26606"/>
          <ac:picMkLst>
            <pc:docMk/>
            <pc:sldMk cId="2827709703" sldId="284"/>
            <ac:picMk id="2" creationId="{86EB7E19-EE43-4223-B99D-448D082A5A69}"/>
          </ac:picMkLst>
        </pc:picChg>
      </pc:sldChg>
    </pc:docChg>
  </pc:docChgLst>
  <pc:docChgLst>
    <pc:chgData name="Sarah Gothard" userId="0e53f415fda5f162" providerId="LiveId" clId="{9AFA1B53-655B-4747-AA76-D005AD885B7E}"/>
    <pc:docChg chg="undo custSel addSld delSld modSld">
      <pc:chgData name="Sarah Gothard" userId="0e53f415fda5f162" providerId="LiveId" clId="{9AFA1B53-655B-4747-AA76-D005AD885B7E}" dt="2019-07-20T14:27:02.801" v="97"/>
      <pc:docMkLst>
        <pc:docMk/>
      </pc:docMkLst>
      <pc:sldChg chg="addSp delSp">
        <pc:chgData name="Sarah Gothard" userId="0e53f415fda5f162" providerId="LiveId" clId="{9AFA1B53-655B-4747-AA76-D005AD885B7E}" dt="2019-07-20T14:23:25.245" v="83"/>
        <pc:sldMkLst>
          <pc:docMk/>
          <pc:sldMk cId="536071998" sldId="256"/>
        </pc:sldMkLst>
        <pc:picChg chg="del">
          <ac:chgData name="Sarah Gothard" userId="0e53f415fda5f162" providerId="LiveId" clId="{9AFA1B53-655B-4747-AA76-D005AD885B7E}" dt="2019-07-20T14:04:11.261" v="0" actId="478"/>
          <ac:picMkLst>
            <pc:docMk/>
            <pc:sldMk cId="536071998" sldId="256"/>
            <ac:picMk id="2" creationId="{094150B6-62CE-48AB-911D-A27E33684B99}"/>
          </ac:picMkLst>
        </pc:picChg>
        <pc:picChg chg="add del">
          <ac:chgData name="Sarah Gothard" userId="0e53f415fda5f162" providerId="LiveId" clId="{9AFA1B53-655B-4747-AA76-D005AD885B7E}" dt="2019-07-20T14:22:47.841" v="82"/>
          <ac:picMkLst>
            <pc:docMk/>
            <pc:sldMk cId="536071998" sldId="256"/>
            <ac:picMk id="3" creationId="{EEA86738-E065-4AC9-B5FE-D8CE883AFD76}"/>
          </ac:picMkLst>
        </pc:picChg>
        <pc:picChg chg="add">
          <ac:chgData name="Sarah Gothard" userId="0e53f415fda5f162" providerId="LiveId" clId="{9AFA1B53-655B-4747-AA76-D005AD885B7E}" dt="2019-07-20T14:23:25.245" v="83"/>
          <ac:picMkLst>
            <pc:docMk/>
            <pc:sldMk cId="536071998" sldId="256"/>
            <ac:picMk id="5" creationId="{C27BA7EF-A8D1-45E1-9BBB-2C16737FF35A}"/>
          </ac:picMkLst>
        </pc:picChg>
      </pc:sldChg>
      <pc:sldChg chg="addSp delSp">
        <pc:chgData name="Sarah Gothard" userId="0e53f415fda5f162" providerId="LiveId" clId="{9AFA1B53-655B-4747-AA76-D005AD885B7E}" dt="2019-07-20T14:06:14.822" v="3"/>
        <pc:sldMkLst>
          <pc:docMk/>
          <pc:sldMk cId="2846131287" sldId="257"/>
        </pc:sldMkLst>
        <pc:picChg chg="add">
          <ac:chgData name="Sarah Gothard" userId="0e53f415fda5f162" providerId="LiveId" clId="{9AFA1B53-655B-4747-AA76-D005AD885B7E}" dt="2019-07-20T14:06:14.822" v="3"/>
          <ac:picMkLst>
            <pc:docMk/>
            <pc:sldMk cId="2846131287" sldId="257"/>
            <ac:picMk id="2" creationId="{150C96BB-6A85-4ECC-8C73-9A5F9BFD7D63}"/>
          </ac:picMkLst>
        </pc:picChg>
        <pc:picChg chg="del">
          <ac:chgData name="Sarah Gothard" userId="0e53f415fda5f162" providerId="LiveId" clId="{9AFA1B53-655B-4747-AA76-D005AD885B7E}" dt="2019-07-20T14:06:14.307" v="2" actId="478"/>
          <ac:picMkLst>
            <pc:docMk/>
            <pc:sldMk cId="2846131287" sldId="257"/>
            <ac:picMk id="7" creationId="{E620EB19-FFD2-402D-8430-6B66066401E6}"/>
          </ac:picMkLst>
        </pc:picChg>
      </pc:sldChg>
      <pc:sldChg chg="addSp delSp">
        <pc:chgData name="Sarah Gothard" userId="0e53f415fda5f162" providerId="LiveId" clId="{9AFA1B53-655B-4747-AA76-D005AD885B7E}" dt="2019-07-20T14:17:44.614" v="70"/>
        <pc:sldMkLst>
          <pc:docMk/>
          <pc:sldMk cId="1736752237" sldId="258"/>
        </pc:sldMkLst>
        <pc:picChg chg="del">
          <ac:chgData name="Sarah Gothard" userId="0e53f415fda5f162" providerId="LiveId" clId="{9AFA1B53-655B-4747-AA76-D005AD885B7E}" dt="2019-07-20T14:06:19.271" v="4" actId="478"/>
          <ac:picMkLst>
            <pc:docMk/>
            <pc:sldMk cId="1736752237" sldId="258"/>
            <ac:picMk id="2" creationId="{E58F2103-C5CC-431D-805A-E0325576C481}"/>
          </ac:picMkLst>
        </pc:picChg>
        <pc:picChg chg="add">
          <ac:chgData name="Sarah Gothard" userId="0e53f415fda5f162" providerId="LiveId" clId="{9AFA1B53-655B-4747-AA76-D005AD885B7E}" dt="2019-07-20T14:17:44.614" v="70"/>
          <ac:picMkLst>
            <pc:docMk/>
            <pc:sldMk cId="1736752237" sldId="258"/>
            <ac:picMk id="3" creationId="{A0479E63-1353-4B34-986A-45AACD8F66A4}"/>
          </ac:picMkLst>
        </pc:picChg>
      </pc:sldChg>
      <pc:sldChg chg="addSp delSp">
        <pc:chgData name="Sarah Gothard" userId="0e53f415fda5f162" providerId="LiveId" clId="{9AFA1B53-655B-4747-AA76-D005AD885B7E}" dt="2019-07-20T14:21:24.495" v="78"/>
        <pc:sldMkLst>
          <pc:docMk/>
          <pc:sldMk cId="4134102500" sldId="259"/>
        </pc:sldMkLst>
        <pc:spChg chg="add del">
          <ac:chgData name="Sarah Gothard" userId="0e53f415fda5f162" providerId="LiveId" clId="{9AFA1B53-655B-4747-AA76-D005AD885B7E}" dt="2019-07-20T14:21:14.269" v="76" actId="478"/>
          <ac:spMkLst>
            <pc:docMk/>
            <pc:sldMk cId="4134102500" sldId="259"/>
            <ac:spMk id="4" creationId="{F45B0948-2012-4020-9699-AED2486EE471}"/>
          </ac:spMkLst>
        </pc:spChg>
        <pc:picChg chg="del">
          <ac:chgData name="Sarah Gothard" userId="0e53f415fda5f162" providerId="LiveId" clId="{9AFA1B53-655B-4747-AA76-D005AD885B7E}" dt="2019-07-20T14:06:21.256" v="5" actId="478"/>
          <ac:picMkLst>
            <pc:docMk/>
            <pc:sldMk cId="4134102500" sldId="259"/>
            <ac:picMk id="2" creationId="{DD381ED5-2246-4D08-860D-E90336A8FAED}"/>
          </ac:picMkLst>
        </pc:picChg>
        <pc:picChg chg="add del">
          <ac:chgData name="Sarah Gothard" userId="0e53f415fda5f162" providerId="LiveId" clId="{9AFA1B53-655B-4747-AA76-D005AD885B7E}" dt="2019-07-20T14:21:24.167" v="77" actId="478"/>
          <ac:picMkLst>
            <pc:docMk/>
            <pc:sldMk cId="4134102500" sldId="259"/>
            <ac:picMk id="3" creationId="{AB73DA04-05B7-495A-9A43-1E54609B3B9C}"/>
          </ac:picMkLst>
        </pc:picChg>
        <pc:picChg chg="add">
          <ac:chgData name="Sarah Gothard" userId="0e53f415fda5f162" providerId="LiveId" clId="{9AFA1B53-655B-4747-AA76-D005AD885B7E}" dt="2019-07-20T14:21:24.495" v="78"/>
          <ac:picMkLst>
            <pc:docMk/>
            <pc:sldMk cId="4134102500" sldId="259"/>
            <ac:picMk id="5" creationId="{636C3C08-3C0B-4113-9AD1-BF70DC9F88D0}"/>
          </ac:picMkLst>
        </pc:picChg>
      </pc:sldChg>
      <pc:sldChg chg="addSp delSp">
        <pc:chgData name="Sarah Gothard" userId="0e53f415fda5f162" providerId="LiveId" clId="{9AFA1B53-655B-4747-AA76-D005AD885B7E}" dt="2019-07-20T14:07:08.596" v="7"/>
        <pc:sldMkLst>
          <pc:docMk/>
          <pc:sldMk cId="4212030065" sldId="260"/>
        </pc:sldMkLst>
        <pc:picChg chg="del">
          <ac:chgData name="Sarah Gothard" userId="0e53f415fda5f162" providerId="LiveId" clId="{9AFA1B53-655B-4747-AA76-D005AD885B7E}" dt="2019-07-20T14:07:08.205" v="6" actId="478"/>
          <ac:picMkLst>
            <pc:docMk/>
            <pc:sldMk cId="4212030065" sldId="260"/>
            <ac:picMk id="2" creationId="{044881E7-E79D-4977-9142-D8FA4FD955FA}"/>
          </ac:picMkLst>
        </pc:picChg>
        <pc:picChg chg="add">
          <ac:chgData name="Sarah Gothard" userId="0e53f415fda5f162" providerId="LiveId" clId="{9AFA1B53-655B-4747-AA76-D005AD885B7E}" dt="2019-07-20T14:07:08.596" v="7"/>
          <ac:picMkLst>
            <pc:docMk/>
            <pc:sldMk cId="4212030065" sldId="260"/>
            <ac:picMk id="3" creationId="{550676AE-53D8-44A8-8155-DB76799C23C0}"/>
          </ac:picMkLst>
        </pc:picChg>
      </pc:sldChg>
      <pc:sldChg chg="addSp delSp add del">
        <pc:chgData name="Sarah Gothard" userId="0e53f415fda5f162" providerId="LiveId" clId="{9AFA1B53-655B-4747-AA76-D005AD885B7E}" dt="2019-07-20T14:26:00.636" v="91"/>
        <pc:sldMkLst>
          <pc:docMk/>
          <pc:sldMk cId="1020009685" sldId="261"/>
        </pc:sldMkLst>
        <pc:picChg chg="del">
          <ac:chgData name="Sarah Gothard" userId="0e53f415fda5f162" providerId="LiveId" clId="{9AFA1B53-655B-4747-AA76-D005AD885B7E}" dt="2019-07-20T14:07:16.535" v="10" actId="478"/>
          <ac:picMkLst>
            <pc:docMk/>
            <pc:sldMk cId="1020009685" sldId="261"/>
            <ac:picMk id="2" creationId="{8700D795-80A1-4916-9202-6ADA251F8ED1}"/>
          </ac:picMkLst>
        </pc:picChg>
        <pc:picChg chg="add del">
          <ac:chgData name="Sarah Gothard" userId="0e53f415fda5f162" providerId="LiveId" clId="{9AFA1B53-655B-4747-AA76-D005AD885B7E}" dt="2019-07-20T14:26:00.214" v="90" actId="478"/>
          <ac:picMkLst>
            <pc:docMk/>
            <pc:sldMk cId="1020009685" sldId="261"/>
            <ac:picMk id="3" creationId="{65D41970-ED62-4BBC-B116-96173A61AAF1}"/>
          </ac:picMkLst>
        </pc:picChg>
        <pc:picChg chg="add">
          <ac:chgData name="Sarah Gothard" userId="0e53f415fda5f162" providerId="LiveId" clId="{9AFA1B53-655B-4747-AA76-D005AD885B7E}" dt="2019-07-20T14:26:00.636" v="91"/>
          <ac:picMkLst>
            <pc:docMk/>
            <pc:sldMk cId="1020009685" sldId="261"/>
            <ac:picMk id="5" creationId="{019F0A4B-D012-49D9-8B4F-C39BFE9927EA}"/>
          </ac:picMkLst>
        </pc:picChg>
      </pc:sldChg>
      <pc:sldChg chg="addSp delSp">
        <pc:chgData name="Sarah Gothard" userId="0e53f415fda5f162" providerId="LiveId" clId="{9AFA1B53-655B-4747-AA76-D005AD885B7E}" dt="2019-07-20T14:19:20.333" v="72"/>
        <pc:sldMkLst>
          <pc:docMk/>
          <pc:sldMk cId="1524168831" sldId="262"/>
        </pc:sldMkLst>
        <pc:picChg chg="del">
          <ac:chgData name="Sarah Gothard" userId="0e53f415fda5f162" providerId="LiveId" clId="{9AFA1B53-655B-4747-AA76-D005AD885B7E}" dt="2019-07-20T14:07:18.348" v="11" actId="478"/>
          <ac:picMkLst>
            <pc:docMk/>
            <pc:sldMk cId="1524168831" sldId="262"/>
            <ac:picMk id="2" creationId="{DD59E829-4CFE-4A8B-AE53-BDB8C3158F6F}"/>
          </ac:picMkLst>
        </pc:picChg>
        <pc:picChg chg="add">
          <ac:chgData name="Sarah Gothard" userId="0e53f415fda5f162" providerId="LiveId" clId="{9AFA1B53-655B-4747-AA76-D005AD885B7E}" dt="2019-07-20T14:19:20.333" v="72"/>
          <ac:picMkLst>
            <pc:docMk/>
            <pc:sldMk cId="1524168831" sldId="262"/>
            <ac:picMk id="3" creationId="{004A2BC4-AE64-49BA-ACF0-7735F8013078}"/>
          </ac:picMkLst>
        </pc:picChg>
      </pc:sldChg>
      <pc:sldChg chg="addSp delSp">
        <pc:chgData name="Sarah Gothard" userId="0e53f415fda5f162" providerId="LiveId" clId="{9AFA1B53-655B-4747-AA76-D005AD885B7E}" dt="2019-07-20T14:08:38.503" v="21" actId="478"/>
        <pc:sldMkLst>
          <pc:docMk/>
          <pc:sldMk cId="2933678369" sldId="263"/>
        </pc:sldMkLst>
        <pc:picChg chg="add del">
          <ac:chgData name="Sarah Gothard" userId="0e53f415fda5f162" providerId="LiveId" clId="{9AFA1B53-655B-4747-AA76-D005AD885B7E}" dt="2019-07-20T14:08:38.503" v="21" actId="478"/>
          <ac:picMkLst>
            <pc:docMk/>
            <pc:sldMk cId="2933678369" sldId="263"/>
            <ac:picMk id="2" creationId="{175B39A6-5213-401F-9CE4-2B29ED7C05F5}"/>
          </ac:picMkLst>
        </pc:picChg>
        <pc:picChg chg="add del">
          <ac:chgData name="Sarah Gothard" userId="0e53f415fda5f162" providerId="LiveId" clId="{9AFA1B53-655B-4747-AA76-D005AD885B7E}" dt="2019-07-20T14:08:37.550" v="20"/>
          <ac:picMkLst>
            <pc:docMk/>
            <pc:sldMk cId="2933678369" sldId="263"/>
            <ac:picMk id="3" creationId="{9E8B202D-98D6-4523-ABB6-952686867EAF}"/>
          </ac:picMkLst>
        </pc:picChg>
      </pc:sldChg>
      <pc:sldChg chg="addSp delSp">
        <pc:chgData name="Sarah Gothard" userId="0e53f415fda5f162" providerId="LiveId" clId="{9AFA1B53-655B-4747-AA76-D005AD885B7E}" dt="2019-07-20T14:08:32.246" v="19" actId="478"/>
        <pc:sldMkLst>
          <pc:docMk/>
          <pc:sldMk cId="2773283826" sldId="264"/>
        </pc:sldMkLst>
        <pc:picChg chg="add del">
          <ac:chgData name="Sarah Gothard" userId="0e53f415fda5f162" providerId="LiveId" clId="{9AFA1B53-655B-4747-AA76-D005AD885B7E}" dt="2019-07-20T14:08:32.246" v="19" actId="478"/>
          <ac:picMkLst>
            <pc:docMk/>
            <pc:sldMk cId="2773283826" sldId="264"/>
            <ac:picMk id="2" creationId="{00D0D46A-DEAA-418B-88C2-F3104D04F910}"/>
          </ac:picMkLst>
        </pc:picChg>
      </pc:sldChg>
      <pc:sldChg chg="addSp delSp">
        <pc:chgData name="Sarah Gothard" userId="0e53f415fda5f162" providerId="LiveId" clId="{9AFA1B53-655B-4747-AA76-D005AD885B7E}" dt="2019-07-20T14:08:31.412" v="18" actId="478"/>
        <pc:sldMkLst>
          <pc:docMk/>
          <pc:sldMk cId="2424551192" sldId="265"/>
        </pc:sldMkLst>
        <pc:picChg chg="add del">
          <ac:chgData name="Sarah Gothard" userId="0e53f415fda5f162" providerId="LiveId" clId="{9AFA1B53-655B-4747-AA76-D005AD885B7E}" dt="2019-07-20T14:08:31.412" v="18" actId="478"/>
          <ac:picMkLst>
            <pc:docMk/>
            <pc:sldMk cId="2424551192" sldId="265"/>
            <ac:picMk id="2" creationId="{1F01054F-2C4D-46E7-B7BF-E675DBDD7CAD}"/>
          </ac:picMkLst>
        </pc:picChg>
      </pc:sldChg>
      <pc:sldChg chg="addSp delSp">
        <pc:chgData name="Sarah Gothard" userId="0e53f415fda5f162" providerId="LiveId" clId="{9AFA1B53-655B-4747-AA76-D005AD885B7E}" dt="2019-07-20T14:08:21.109" v="17" actId="478"/>
        <pc:sldMkLst>
          <pc:docMk/>
          <pc:sldMk cId="2553850949" sldId="266"/>
        </pc:sldMkLst>
        <pc:picChg chg="add del">
          <ac:chgData name="Sarah Gothard" userId="0e53f415fda5f162" providerId="LiveId" clId="{9AFA1B53-655B-4747-AA76-D005AD885B7E}" dt="2019-07-20T14:08:21.109" v="17" actId="478"/>
          <ac:picMkLst>
            <pc:docMk/>
            <pc:sldMk cId="2553850949" sldId="266"/>
            <ac:picMk id="2" creationId="{B458A961-E05A-4510-9D37-9CDB3C580B50}"/>
          </ac:picMkLst>
        </pc:picChg>
      </pc:sldChg>
      <pc:sldChg chg="modSp add">
        <pc:chgData name="Sarah Gothard" userId="0e53f415fda5f162" providerId="LiveId" clId="{9AFA1B53-655B-4747-AA76-D005AD885B7E}" dt="2019-07-20T14:09:41.648" v="64" actId="20577"/>
        <pc:sldMkLst>
          <pc:docMk/>
          <pc:sldMk cId="822361409" sldId="278"/>
        </pc:sldMkLst>
        <pc:spChg chg="mod">
          <ac:chgData name="Sarah Gothard" userId="0e53f415fda5f162" providerId="LiveId" clId="{9AFA1B53-655B-4747-AA76-D005AD885B7E}" dt="2019-07-20T14:09:41.648" v="64" actId="20577"/>
          <ac:spMkLst>
            <pc:docMk/>
            <pc:sldMk cId="822361409" sldId="278"/>
            <ac:spMk id="2" creationId="{30B691F4-D898-4C5F-ABE2-4500E10D8966}"/>
          </ac:spMkLst>
        </pc:spChg>
      </pc:sldChg>
      <pc:sldChg chg="addSp add">
        <pc:chgData name="Sarah Gothard" userId="0e53f415fda5f162" providerId="LiveId" clId="{9AFA1B53-655B-4747-AA76-D005AD885B7E}" dt="2019-07-20T14:22:14.687" v="80"/>
        <pc:sldMkLst>
          <pc:docMk/>
          <pc:sldMk cId="2499561471" sldId="279"/>
        </pc:sldMkLst>
        <pc:picChg chg="add">
          <ac:chgData name="Sarah Gothard" userId="0e53f415fda5f162" providerId="LiveId" clId="{9AFA1B53-655B-4747-AA76-D005AD885B7E}" dt="2019-07-20T14:22:14.687" v="80"/>
          <ac:picMkLst>
            <pc:docMk/>
            <pc:sldMk cId="2499561471" sldId="279"/>
            <ac:picMk id="2" creationId="{E74FEAB2-7376-440B-972A-BCFFEB1212CA}"/>
          </ac:picMkLst>
        </pc:picChg>
      </pc:sldChg>
      <pc:sldChg chg="addSp delSp add">
        <pc:chgData name="Sarah Gothard" userId="0e53f415fda5f162" providerId="LiveId" clId="{9AFA1B53-655B-4747-AA76-D005AD885B7E}" dt="2019-07-20T14:27:02.801" v="97"/>
        <pc:sldMkLst>
          <pc:docMk/>
          <pc:sldMk cId="2840939204" sldId="280"/>
        </pc:sldMkLst>
        <pc:picChg chg="add del">
          <ac:chgData name="Sarah Gothard" userId="0e53f415fda5f162" providerId="LiveId" clId="{9AFA1B53-655B-4747-AA76-D005AD885B7E}" dt="2019-07-20T14:26:48.551" v="92" actId="478"/>
          <ac:picMkLst>
            <pc:docMk/>
            <pc:sldMk cId="2840939204" sldId="280"/>
            <ac:picMk id="2" creationId="{BC0665A9-3554-4FC2-8D43-79BB01D97B7A}"/>
          </ac:picMkLst>
        </pc:picChg>
        <pc:picChg chg="add">
          <ac:chgData name="Sarah Gothard" userId="0e53f415fda5f162" providerId="LiveId" clId="{9AFA1B53-655B-4747-AA76-D005AD885B7E}" dt="2019-07-20T14:27:02.801" v="97"/>
          <ac:picMkLst>
            <pc:docMk/>
            <pc:sldMk cId="2840939204" sldId="280"/>
            <ac:picMk id="3" creationId="{B8B16308-01BF-4EDA-AC53-04B0A3151341}"/>
          </ac:picMkLst>
        </pc:picChg>
        <pc:picChg chg="add del">
          <ac:chgData name="Sarah Gothard" userId="0e53f415fda5f162" providerId="LiveId" clId="{9AFA1B53-655B-4747-AA76-D005AD885B7E}" dt="2019-07-20T14:26:55.806" v="94" actId="478"/>
          <ac:picMkLst>
            <pc:docMk/>
            <pc:sldMk cId="2840939204" sldId="280"/>
            <ac:picMk id="5" creationId="{9229DA8E-B985-4D8A-A6A2-2AECFC3901A3}"/>
          </ac:picMkLst>
        </pc:picChg>
        <pc:picChg chg="add del">
          <ac:chgData name="Sarah Gothard" userId="0e53f415fda5f162" providerId="LiveId" clId="{9AFA1B53-655B-4747-AA76-D005AD885B7E}" dt="2019-07-20T14:26:59.259" v="96" actId="478"/>
          <ac:picMkLst>
            <pc:docMk/>
            <pc:sldMk cId="2840939204" sldId="280"/>
            <ac:picMk id="6" creationId="{B23A5DB1-2D0D-4C7E-BC91-A83B6184799B}"/>
          </ac:picMkLst>
        </pc:picChg>
      </pc:sldChg>
      <pc:sldChg chg="addSp add">
        <pc:chgData name="Sarah Gothard" userId="0e53f415fda5f162" providerId="LiveId" clId="{9AFA1B53-655B-4747-AA76-D005AD885B7E}" dt="2019-07-20T14:19:59.699" v="73"/>
        <pc:sldMkLst>
          <pc:docMk/>
          <pc:sldMk cId="1802775143" sldId="281"/>
        </pc:sldMkLst>
        <pc:picChg chg="add">
          <ac:chgData name="Sarah Gothard" userId="0e53f415fda5f162" providerId="LiveId" clId="{9AFA1B53-655B-4747-AA76-D005AD885B7E}" dt="2019-07-20T14:19:59.699" v="73"/>
          <ac:picMkLst>
            <pc:docMk/>
            <pc:sldMk cId="1802775143" sldId="281"/>
            <ac:picMk id="2" creationId="{7F615C41-F027-4B0C-9B80-91EEF88FECC1}"/>
          </ac:picMkLst>
        </pc:picChg>
      </pc:sldChg>
      <pc:sldChg chg="addSp add">
        <pc:chgData name="Sarah Gothard" userId="0e53f415fda5f162" providerId="LiveId" clId="{9AFA1B53-655B-4747-AA76-D005AD885B7E}" dt="2019-07-20T14:22:37.160" v="81"/>
        <pc:sldMkLst>
          <pc:docMk/>
          <pc:sldMk cId="3275351499" sldId="282"/>
        </pc:sldMkLst>
        <pc:picChg chg="add">
          <ac:chgData name="Sarah Gothard" userId="0e53f415fda5f162" providerId="LiveId" clId="{9AFA1B53-655B-4747-AA76-D005AD885B7E}" dt="2019-07-20T14:22:37.160" v="81"/>
          <ac:picMkLst>
            <pc:docMk/>
            <pc:sldMk cId="3275351499" sldId="282"/>
            <ac:picMk id="2" creationId="{5793DA31-2191-4133-8D6C-D6D4DEC54CFC}"/>
          </ac:picMkLst>
        </pc:picChg>
      </pc:sldChg>
      <pc:sldChg chg="addSp delSp add">
        <pc:chgData name="Sarah Gothard" userId="0e53f415fda5f162" providerId="LiveId" clId="{9AFA1B53-655B-4747-AA76-D005AD885B7E}" dt="2019-07-20T14:24:43.123" v="89"/>
        <pc:sldMkLst>
          <pc:docMk/>
          <pc:sldMk cId="3056368828" sldId="283"/>
        </pc:sldMkLst>
        <pc:picChg chg="add del">
          <ac:chgData name="Sarah Gothard" userId="0e53f415fda5f162" providerId="LiveId" clId="{9AFA1B53-655B-4747-AA76-D005AD885B7E}" dt="2019-07-20T14:24:23.666" v="84" actId="478"/>
          <ac:picMkLst>
            <pc:docMk/>
            <pc:sldMk cId="3056368828" sldId="283"/>
            <ac:picMk id="2" creationId="{331AEDAC-DE6E-4800-BFC2-8910661559E5}"/>
          </ac:picMkLst>
        </pc:picChg>
        <pc:picChg chg="add">
          <ac:chgData name="Sarah Gothard" userId="0e53f415fda5f162" providerId="LiveId" clId="{9AFA1B53-655B-4747-AA76-D005AD885B7E}" dt="2019-07-20T14:24:43.123" v="89"/>
          <ac:picMkLst>
            <pc:docMk/>
            <pc:sldMk cId="3056368828" sldId="283"/>
            <ac:picMk id="3" creationId="{D27C1254-EA62-4593-8A90-439A00245BC8}"/>
          </ac:picMkLst>
        </pc:picChg>
        <pc:picChg chg="add del">
          <ac:chgData name="Sarah Gothard" userId="0e53f415fda5f162" providerId="LiveId" clId="{9AFA1B53-655B-4747-AA76-D005AD885B7E}" dt="2019-07-20T14:24:35.818" v="86" actId="478"/>
          <ac:picMkLst>
            <pc:docMk/>
            <pc:sldMk cId="3056368828" sldId="283"/>
            <ac:picMk id="5" creationId="{179DD0A3-EF76-490C-8592-947198F6A219}"/>
          </ac:picMkLst>
        </pc:picChg>
        <pc:picChg chg="add del">
          <ac:chgData name="Sarah Gothard" userId="0e53f415fda5f162" providerId="LiveId" clId="{9AFA1B53-655B-4747-AA76-D005AD885B7E}" dt="2019-07-20T14:24:42.311" v="88" actId="478"/>
          <ac:picMkLst>
            <pc:docMk/>
            <pc:sldMk cId="3056368828" sldId="283"/>
            <ac:picMk id="6" creationId="{D53AA0F2-C552-4355-AD6D-B83359FF742D}"/>
          </ac:picMkLst>
        </pc:picChg>
      </pc:sldChg>
      <pc:sldChg chg="addSp add">
        <pc:chgData name="Sarah Gothard" userId="0e53f415fda5f162" providerId="LiveId" clId="{9AFA1B53-655B-4747-AA76-D005AD885B7E}" dt="2019-07-20T14:21:47.693" v="79"/>
        <pc:sldMkLst>
          <pc:docMk/>
          <pc:sldMk cId="2827709703" sldId="284"/>
        </pc:sldMkLst>
        <pc:picChg chg="add">
          <ac:chgData name="Sarah Gothard" userId="0e53f415fda5f162" providerId="LiveId" clId="{9AFA1B53-655B-4747-AA76-D005AD885B7E}" dt="2019-07-20T14:21:47.693" v="79"/>
          <ac:picMkLst>
            <pc:docMk/>
            <pc:sldMk cId="2827709703" sldId="284"/>
            <ac:picMk id="2" creationId="{86EB7E19-EE43-4223-B99D-448D082A5A6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8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5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4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2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10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1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BA7EF-A8D1-45E1-9BBB-2C16737F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70226"/>
            <a:ext cx="10905066" cy="171754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B885-340B-4A89-8CDE-E50E3C54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4FEAB2-7376-440B-972A-BCFFEB12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4134"/>
            <a:ext cx="10905066" cy="31897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9956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16308-01BF-4EDA-AC53-04B0A315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4093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615C41-F027-4B0C-9B80-91EEF88FE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0277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3DA31-2191-4133-8D6C-D6D4DEC5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4134"/>
            <a:ext cx="10905066" cy="31897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7535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853A6BC-DDBF-40E4-ACE4-A33321507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691F4-D898-4C5F-ABE2-4500E10D8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Additional Stanzas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EF3BA-215C-43BE-B1C6-CB21DE50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2236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B39A6-5213-401F-9CE4-2B29ED7C0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3367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0D46A-DEAA-418B-88C2-F3104D04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7328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01054F-2C4D-46E7-B7BF-E675DBDD7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84079"/>
            <a:ext cx="10905066" cy="28898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2455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58A961-E05A-4510-9D37-9CDB3C58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53850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405DF-D4CC-4BE9-85A6-A1CB4B689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0275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0C96BB-6A85-4ECC-8C73-9A5F9BFD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46131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9ABF9-3D08-4CE9-8FA1-84A25B19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29554"/>
            <a:ext cx="10905066" cy="29988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8330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B673B7-A1EB-4953-A2A9-4484E1F1E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9618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4B3E0-0F07-4D99-A838-0F0AB5A55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8540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22995-9AA9-4210-AF3B-7FBAE350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11342"/>
            <a:ext cx="10905066" cy="283531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56652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E2500-C527-4714-B542-00362825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62954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C846A-1D44-47A4-8BD2-15A8EE915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4457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FB32D-8D58-45C5-B413-45B653D7C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29554"/>
            <a:ext cx="10905066" cy="29988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93684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62E87-DEFF-4068-BDC7-392C3D70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2858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C3C9D-BFDD-4867-BE3F-314252C8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42830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54F98F-D651-4F9E-8F18-91EBAD0B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84079"/>
            <a:ext cx="10905066" cy="28898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6627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79E63-1353-4B34-986A-45AACD8F6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3675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C3C08-3C0B-4113-9AD1-BF70DC9F8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5978"/>
            <a:ext cx="10905066" cy="33260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3410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676AE-53D8-44A8-8155-DB76799C2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1203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C1254-EA62-4593-8A90-439A00245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5636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EB7E19-EE43-4223-B99D-448D082A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2291"/>
            <a:ext cx="10905066" cy="30534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2770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F0A4B-D012-49D9-8B4F-C39BFE99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2000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A2BC4-AE64-49BA-ACF0-7735F8013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B0948-2012-4020-9699-AED2486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2416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32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Stanzas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2019-09-28T19:48:30Z</dcterms:created>
  <dcterms:modified xsi:type="dcterms:W3CDTF">2019-09-28T19:48:35Z</dcterms:modified>
</cp:coreProperties>
</file>