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9"/>
  </p:notesMasterIdLst>
  <p:handoutMasterIdLst>
    <p:handoutMasterId r:id="rId10"/>
  </p:handoutMasterIdLst>
  <p:sldIdLst>
    <p:sldId id="262" r:id="rId2"/>
    <p:sldId id="264" r:id="rId3"/>
    <p:sldId id="265" r:id="rId4"/>
    <p:sldId id="266" r:id="rId5"/>
    <p:sldId id="267" r:id="rId6"/>
    <p:sldId id="268" r:id="rId7"/>
    <p:sldId id="269"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23276-5F6F-41F1-8FFC-29A296B7AA4C}" v="14" dt="2020-11-05T17:54:38.748"/>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C3823276-5F6F-41F1-8FFC-29A296B7AA4C}"/>
    <pc:docChg chg="undo custSel addSld delSld modSld">
      <pc:chgData name="Sarah Gothard" userId="0e53f415fda5f162" providerId="LiveId" clId="{C3823276-5F6F-41F1-8FFC-29A296B7AA4C}" dt="2020-11-05T17:54:42.701" v="39" actId="1076"/>
      <pc:docMkLst>
        <pc:docMk/>
      </pc:docMkLst>
      <pc:sldChg chg="addSp delSp modSp mod">
        <pc:chgData name="Sarah Gothard" userId="0e53f415fda5f162" providerId="LiveId" clId="{C3823276-5F6F-41F1-8FFC-29A296B7AA4C}" dt="2020-11-05T17:52:14.332" v="3" actId="1076"/>
        <pc:sldMkLst>
          <pc:docMk/>
          <pc:sldMk cId="219344417" sldId="262"/>
        </pc:sldMkLst>
        <pc:spChg chg="del">
          <ac:chgData name="Sarah Gothard" userId="0e53f415fda5f162" providerId="LiveId" clId="{C3823276-5F6F-41F1-8FFC-29A296B7AA4C}" dt="2020-11-05T17:51:11.634" v="0" actId="478"/>
          <ac:spMkLst>
            <pc:docMk/>
            <pc:sldMk cId="219344417" sldId="262"/>
            <ac:spMk id="5" creationId="{51758FCC-16BE-4944-BAEA-A6F5B0DD3660}"/>
          </ac:spMkLst>
        </pc:spChg>
        <pc:picChg chg="add mod">
          <ac:chgData name="Sarah Gothard" userId="0e53f415fda5f162" providerId="LiveId" clId="{C3823276-5F6F-41F1-8FFC-29A296B7AA4C}" dt="2020-11-05T17:52:14.332" v="3" actId="1076"/>
          <ac:picMkLst>
            <pc:docMk/>
            <pc:sldMk cId="219344417" sldId="262"/>
            <ac:picMk id="3" creationId="{5B64853A-1BBD-40AA-BE52-60FF33114797}"/>
          </ac:picMkLst>
        </pc:picChg>
      </pc:sldChg>
      <pc:sldChg chg="addSp modSp mod">
        <pc:chgData name="Sarah Gothard" userId="0e53f415fda5f162" providerId="LiveId" clId="{C3823276-5F6F-41F1-8FFC-29A296B7AA4C}" dt="2020-11-05T17:52:37.883" v="17" actId="1076"/>
        <pc:sldMkLst>
          <pc:docMk/>
          <pc:sldMk cId="795945589" sldId="264"/>
        </pc:sldMkLst>
        <pc:spChg chg="mod">
          <ac:chgData name="Sarah Gothard" userId="0e53f415fda5f162" providerId="LiveId" clId="{C3823276-5F6F-41F1-8FFC-29A296B7AA4C}" dt="2020-11-05T17:52:32.616" v="15" actId="1076"/>
          <ac:spMkLst>
            <pc:docMk/>
            <pc:sldMk cId="795945589" sldId="264"/>
            <ac:spMk id="4" creationId="{F5233461-FA53-422B-810C-8B460EE9260F}"/>
          </ac:spMkLst>
        </pc:spChg>
        <pc:picChg chg="add mod">
          <ac:chgData name="Sarah Gothard" userId="0e53f415fda5f162" providerId="LiveId" clId="{C3823276-5F6F-41F1-8FFC-29A296B7AA4C}" dt="2020-11-05T17:52:37.883" v="17" actId="1076"/>
          <ac:picMkLst>
            <pc:docMk/>
            <pc:sldMk cId="795945589" sldId="264"/>
            <ac:picMk id="3" creationId="{071CD555-9B32-4E66-B172-7787A9B16D87}"/>
          </ac:picMkLst>
        </pc:picChg>
      </pc:sldChg>
      <pc:sldChg chg="addSp modSp add mod">
        <pc:chgData name="Sarah Gothard" userId="0e53f415fda5f162" providerId="LiveId" clId="{C3823276-5F6F-41F1-8FFC-29A296B7AA4C}" dt="2020-11-05T17:52:59.316" v="23" actId="1076"/>
        <pc:sldMkLst>
          <pc:docMk/>
          <pc:sldMk cId="483296421" sldId="265"/>
        </pc:sldMkLst>
        <pc:picChg chg="add mod">
          <ac:chgData name="Sarah Gothard" userId="0e53f415fda5f162" providerId="LiveId" clId="{C3823276-5F6F-41F1-8FFC-29A296B7AA4C}" dt="2020-11-05T17:52:59.316" v="23" actId="1076"/>
          <ac:picMkLst>
            <pc:docMk/>
            <pc:sldMk cId="483296421" sldId="265"/>
            <ac:picMk id="3" creationId="{F9204157-C8AB-457D-80B1-8665BE2F7D2D}"/>
          </ac:picMkLst>
        </pc:picChg>
      </pc:sldChg>
      <pc:sldChg chg="addSp modSp add mod">
        <pc:chgData name="Sarah Gothard" userId="0e53f415fda5f162" providerId="LiveId" clId="{C3823276-5F6F-41F1-8FFC-29A296B7AA4C}" dt="2020-11-05T17:53:33.164" v="26" actId="1076"/>
        <pc:sldMkLst>
          <pc:docMk/>
          <pc:sldMk cId="3455290276" sldId="266"/>
        </pc:sldMkLst>
        <pc:picChg chg="add mod">
          <ac:chgData name="Sarah Gothard" userId="0e53f415fda5f162" providerId="LiveId" clId="{C3823276-5F6F-41F1-8FFC-29A296B7AA4C}" dt="2020-11-05T17:53:33.164" v="26" actId="1076"/>
          <ac:picMkLst>
            <pc:docMk/>
            <pc:sldMk cId="3455290276" sldId="266"/>
            <ac:picMk id="3" creationId="{EE753C3A-23FC-4BE9-8271-40344BA9FC90}"/>
          </ac:picMkLst>
        </pc:picChg>
      </pc:sldChg>
      <pc:sldChg chg="addSp modSp add mod">
        <pc:chgData name="Sarah Gothard" userId="0e53f415fda5f162" providerId="LiveId" clId="{C3823276-5F6F-41F1-8FFC-29A296B7AA4C}" dt="2020-11-05T17:53:48.517" v="29" actId="1076"/>
        <pc:sldMkLst>
          <pc:docMk/>
          <pc:sldMk cId="1767416078" sldId="267"/>
        </pc:sldMkLst>
        <pc:picChg chg="add mod">
          <ac:chgData name="Sarah Gothard" userId="0e53f415fda5f162" providerId="LiveId" clId="{C3823276-5F6F-41F1-8FFC-29A296B7AA4C}" dt="2020-11-05T17:53:48.517" v="29" actId="1076"/>
          <ac:picMkLst>
            <pc:docMk/>
            <pc:sldMk cId="1767416078" sldId="267"/>
            <ac:picMk id="3" creationId="{F691C0DA-007D-4A9D-B9B8-88005B84072B}"/>
          </ac:picMkLst>
        </pc:picChg>
      </pc:sldChg>
      <pc:sldChg chg="addSp modSp add mod">
        <pc:chgData name="Sarah Gothard" userId="0e53f415fda5f162" providerId="LiveId" clId="{C3823276-5F6F-41F1-8FFC-29A296B7AA4C}" dt="2020-11-05T17:54:27.617" v="36" actId="1076"/>
        <pc:sldMkLst>
          <pc:docMk/>
          <pc:sldMk cId="2132814310" sldId="268"/>
        </pc:sldMkLst>
        <pc:picChg chg="add mod">
          <ac:chgData name="Sarah Gothard" userId="0e53f415fda5f162" providerId="LiveId" clId="{C3823276-5F6F-41F1-8FFC-29A296B7AA4C}" dt="2020-11-05T17:54:27.617" v="36" actId="1076"/>
          <ac:picMkLst>
            <pc:docMk/>
            <pc:sldMk cId="2132814310" sldId="268"/>
            <ac:picMk id="3" creationId="{450EDA6F-D6BB-48CC-A199-58F243EBDDDE}"/>
          </ac:picMkLst>
        </pc:picChg>
      </pc:sldChg>
      <pc:sldChg chg="addSp modSp add mod">
        <pc:chgData name="Sarah Gothard" userId="0e53f415fda5f162" providerId="LiveId" clId="{C3823276-5F6F-41F1-8FFC-29A296B7AA4C}" dt="2020-11-05T17:54:42.701" v="39" actId="1076"/>
        <pc:sldMkLst>
          <pc:docMk/>
          <pc:sldMk cId="2161510103" sldId="269"/>
        </pc:sldMkLst>
        <pc:picChg chg="add mod">
          <ac:chgData name="Sarah Gothard" userId="0e53f415fda5f162" providerId="LiveId" clId="{C3823276-5F6F-41F1-8FFC-29A296B7AA4C}" dt="2020-11-05T17:54:42.701" v="39" actId="1076"/>
          <ac:picMkLst>
            <pc:docMk/>
            <pc:sldMk cId="2161510103" sldId="269"/>
            <ac:picMk id="3" creationId="{8F7CDD7D-EA99-45E0-BA12-C1BBD8DE982E}"/>
          </ac:picMkLst>
        </pc:picChg>
      </pc:sldChg>
      <pc:sldChg chg="add del">
        <pc:chgData name="Sarah Gothard" userId="0e53f415fda5f162" providerId="LiveId" clId="{C3823276-5F6F-41F1-8FFC-29A296B7AA4C}" dt="2020-11-05T17:53:51.225" v="30" actId="47"/>
        <pc:sldMkLst>
          <pc:docMk/>
          <pc:sldMk cId="3482386591" sldId="270"/>
        </pc:sldMkLst>
      </pc:sldChg>
      <pc:sldChg chg="add del">
        <pc:chgData name="Sarah Gothard" userId="0e53f415fda5f162" providerId="LiveId" clId="{C3823276-5F6F-41F1-8FFC-29A296B7AA4C}" dt="2020-11-05T17:53:53.579" v="31" actId="47"/>
        <pc:sldMkLst>
          <pc:docMk/>
          <pc:sldMk cId="3686277497"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11/5/2020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11/5/2020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11/5/2020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11/5/2020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11/5/2020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11/5/2020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11/5/2020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11/5/2020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64853A-1BBD-40AA-BE52-60FF33114797}"/>
              </a:ext>
            </a:extLst>
          </p:cNvPr>
          <p:cNvPicPr>
            <a:picLocks noChangeAspect="1"/>
          </p:cNvPicPr>
          <p:nvPr/>
        </p:nvPicPr>
        <p:blipFill>
          <a:blip r:embed="rId3"/>
          <a:stretch>
            <a:fillRect/>
          </a:stretch>
        </p:blipFill>
        <p:spPr>
          <a:xfrm>
            <a:off x="771832" y="2692738"/>
            <a:ext cx="10648335" cy="1442823"/>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71CD555-9B32-4E66-B172-7787A9B16D87}"/>
              </a:ext>
            </a:extLst>
          </p:cNvPr>
          <p:cNvPicPr>
            <a:picLocks noChangeAspect="1"/>
          </p:cNvPicPr>
          <p:nvPr/>
        </p:nvPicPr>
        <p:blipFill>
          <a:blip r:embed="rId2"/>
          <a:stretch>
            <a:fillRect/>
          </a:stretch>
        </p:blipFill>
        <p:spPr>
          <a:xfrm>
            <a:off x="720408" y="682402"/>
            <a:ext cx="10751183" cy="5493195"/>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204157-C8AB-457D-80B1-8665BE2F7D2D}"/>
              </a:ext>
            </a:extLst>
          </p:cNvPr>
          <p:cNvPicPr>
            <a:picLocks noChangeAspect="1"/>
          </p:cNvPicPr>
          <p:nvPr/>
        </p:nvPicPr>
        <p:blipFill>
          <a:blip r:embed="rId2"/>
          <a:stretch>
            <a:fillRect/>
          </a:stretch>
        </p:blipFill>
        <p:spPr>
          <a:xfrm>
            <a:off x="698090" y="625287"/>
            <a:ext cx="10795820" cy="5607426"/>
          </a:xfrm>
          <a:prstGeom prst="rect">
            <a:avLst/>
          </a:prstGeom>
        </p:spPr>
      </p:pic>
    </p:spTree>
    <p:extLst>
      <p:ext uri="{BB962C8B-B14F-4D97-AF65-F5344CB8AC3E}">
        <p14:creationId xmlns:p14="http://schemas.microsoft.com/office/powerpoint/2010/main" val="48329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753C3A-23FC-4BE9-8271-40344BA9FC90}"/>
              </a:ext>
            </a:extLst>
          </p:cNvPr>
          <p:cNvPicPr>
            <a:picLocks noChangeAspect="1"/>
          </p:cNvPicPr>
          <p:nvPr/>
        </p:nvPicPr>
        <p:blipFill>
          <a:blip r:embed="rId2"/>
          <a:stretch>
            <a:fillRect/>
          </a:stretch>
        </p:blipFill>
        <p:spPr>
          <a:xfrm>
            <a:off x="597311" y="572218"/>
            <a:ext cx="10972800" cy="5683864"/>
          </a:xfrm>
          <a:prstGeom prst="rect">
            <a:avLst/>
          </a:prstGeom>
        </p:spPr>
      </p:pic>
    </p:spTree>
    <p:extLst>
      <p:ext uri="{BB962C8B-B14F-4D97-AF65-F5344CB8AC3E}">
        <p14:creationId xmlns:p14="http://schemas.microsoft.com/office/powerpoint/2010/main" val="345529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91C0DA-007D-4A9D-B9B8-88005B84072B}"/>
              </a:ext>
            </a:extLst>
          </p:cNvPr>
          <p:cNvPicPr>
            <a:picLocks noChangeAspect="1"/>
          </p:cNvPicPr>
          <p:nvPr/>
        </p:nvPicPr>
        <p:blipFill>
          <a:blip r:embed="rId2"/>
          <a:stretch>
            <a:fillRect/>
          </a:stretch>
        </p:blipFill>
        <p:spPr>
          <a:xfrm>
            <a:off x="759543" y="618680"/>
            <a:ext cx="10648335" cy="5590939"/>
          </a:xfrm>
          <a:prstGeom prst="rect">
            <a:avLst/>
          </a:prstGeom>
        </p:spPr>
      </p:pic>
    </p:spTree>
    <p:extLst>
      <p:ext uri="{BB962C8B-B14F-4D97-AF65-F5344CB8AC3E}">
        <p14:creationId xmlns:p14="http://schemas.microsoft.com/office/powerpoint/2010/main" val="176741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0EDA6F-D6BB-48CC-A199-58F243EBDDDE}"/>
              </a:ext>
            </a:extLst>
          </p:cNvPr>
          <p:cNvPicPr>
            <a:picLocks noChangeAspect="1"/>
          </p:cNvPicPr>
          <p:nvPr/>
        </p:nvPicPr>
        <p:blipFill>
          <a:blip r:embed="rId2"/>
          <a:stretch>
            <a:fillRect/>
          </a:stretch>
        </p:blipFill>
        <p:spPr>
          <a:xfrm>
            <a:off x="567815" y="622393"/>
            <a:ext cx="11031792" cy="5613213"/>
          </a:xfrm>
          <a:prstGeom prst="rect">
            <a:avLst/>
          </a:prstGeom>
        </p:spPr>
      </p:pic>
    </p:spTree>
    <p:extLst>
      <p:ext uri="{BB962C8B-B14F-4D97-AF65-F5344CB8AC3E}">
        <p14:creationId xmlns:p14="http://schemas.microsoft.com/office/powerpoint/2010/main" val="213281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7CDD7D-EA99-45E0-BA12-C1BBD8DE982E}"/>
              </a:ext>
            </a:extLst>
          </p:cNvPr>
          <p:cNvPicPr>
            <a:picLocks noChangeAspect="1"/>
          </p:cNvPicPr>
          <p:nvPr/>
        </p:nvPicPr>
        <p:blipFill>
          <a:blip r:embed="rId2"/>
          <a:stretch>
            <a:fillRect/>
          </a:stretch>
        </p:blipFill>
        <p:spPr>
          <a:xfrm>
            <a:off x="698090" y="579574"/>
            <a:ext cx="10795819" cy="5698851"/>
          </a:xfrm>
          <a:prstGeom prst="rect">
            <a:avLst/>
          </a:prstGeom>
        </p:spPr>
      </p:pic>
    </p:spTree>
    <p:extLst>
      <p:ext uri="{BB962C8B-B14F-4D97-AF65-F5344CB8AC3E}">
        <p14:creationId xmlns:p14="http://schemas.microsoft.com/office/powerpoint/2010/main" val="2161510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57</Words>
  <Application>Microsoft Office PowerPoint</Application>
  <PresentationFormat>Widescreen</PresentationFormat>
  <Paragraphs>9</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2020-11-05T17:54:49Z</dcterms:modified>
</cp:coreProperties>
</file>