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84BCDE-4567-4160-AD08-A61962071FC1}" v="13" dt="2021-03-03T21:55:09.8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B84BCDE-4567-4160-AD08-A61962071FC1}"/>
    <pc:docChg chg="undo custSel addSld delSld modSld">
      <pc:chgData name="Sarah Gothard" userId="0e53f415fda5f162" providerId="LiveId" clId="{3B84BCDE-4567-4160-AD08-A61962071FC1}" dt="2021-03-03T21:55:23.058" v="59" actId="26606"/>
      <pc:docMkLst>
        <pc:docMk/>
      </pc:docMkLst>
      <pc:sldChg chg="addSp delSp modSp mod">
        <pc:chgData name="Sarah Gothard" userId="0e53f415fda5f162" providerId="LiveId" clId="{3B84BCDE-4567-4160-AD08-A61962071FC1}" dt="2021-03-03T21:47:37.254" v="17" actId="1076"/>
        <pc:sldMkLst>
          <pc:docMk/>
          <pc:sldMk cId="32166134" sldId="256"/>
        </pc:sldMkLst>
        <pc:picChg chg="add mod">
          <ac:chgData name="Sarah Gothard" userId="0e53f415fda5f162" providerId="LiveId" clId="{3B84BCDE-4567-4160-AD08-A61962071FC1}" dt="2021-03-03T21:47:37.254" v="17" actId="1076"/>
          <ac:picMkLst>
            <pc:docMk/>
            <pc:sldMk cId="32166134" sldId="256"/>
            <ac:picMk id="3" creationId="{27E39AB1-39FC-456B-AC4F-53CE0A2E3086}"/>
          </ac:picMkLst>
        </pc:picChg>
        <pc:picChg chg="del">
          <ac:chgData name="Sarah Gothard" userId="0e53f415fda5f162" providerId="LiveId" clId="{3B84BCDE-4567-4160-AD08-A61962071FC1}" dt="2021-03-03T21:46:30.377" v="0" actId="478"/>
          <ac:picMkLst>
            <pc:docMk/>
            <pc:sldMk cId="32166134" sldId="256"/>
            <ac:picMk id="4" creationId="{B233E649-CD94-4BFC-AD26-B4DDDBC3FCB5}"/>
          </ac:picMkLst>
        </pc:picChg>
      </pc:sldChg>
      <pc:sldChg chg="addSp delSp modSp mod">
        <pc:chgData name="Sarah Gothard" userId="0e53f415fda5f162" providerId="LiveId" clId="{3B84BCDE-4567-4160-AD08-A61962071FC1}" dt="2021-03-03T21:47:52.911" v="19" actId="26606"/>
        <pc:sldMkLst>
          <pc:docMk/>
          <pc:sldMk cId="691559160" sldId="257"/>
        </pc:sldMkLst>
        <pc:spChg chg="ord">
          <ac:chgData name="Sarah Gothard" userId="0e53f415fda5f162" providerId="LiveId" clId="{3B84BCDE-4567-4160-AD08-A61962071FC1}" dt="2021-03-03T21:47:52.911" v="19" actId="26606"/>
          <ac:spMkLst>
            <pc:docMk/>
            <pc:sldMk cId="691559160" sldId="257"/>
            <ac:spMk id="6" creationId="{C0ED8DDB-906A-4C77-9EA7-92186BD93473}"/>
          </ac:spMkLst>
        </pc:spChg>
        <pc:spChg chg="del">
          <ac:chgData name="Sarah Gothard" userId="0e53f415fda5f162" providerId="LiveId" clId="{3B84BCDE-4567-4160-AD08-A61962071FC1}" dt="2021-03-03T21:47:52.911" v="19" actId="26606"/>
          <ac:spMkLst>
            <pc:docMk/>
            <pc:sldMk cId="691559160" sldId="257"/>
            <ac:spMk id="38" creationId="{32BC26D8-82FB-445E-AA49-62A77D7C1EE0}"/>
          </ac:spMkLst>
        </pc:spChg>
        <pc:spChg chg="del">
          <ac:chgData name="Sarah Gothard" userId="0e53f415fda5f162" providerId="LiveId" clId="{3B84BCDE-4567-4160-AD08-A61962071FC1}" dt="2021-03-03T21:47:52.911" v="19" actId="26606"/>
          <ac:spMkLst>
            <pc:docMk/>
            <pc:sldMk cId="691559160" sldId="257"/>
            <ac:spMk id="40" creationId="{CB44330D-EA18-4254-AA95-EB49948539B8}"/>
          </ac:spMkLst>
        </pc:spChg>
        <pc:spChg chg="add">
          <ac:chgData name="Sarah Gothard" userId="0e53f415fda5f162" providerId="LiveId" clId="{3B84BCDE-4567-4160-AD08-A61962071FC1}" dt="2021-03-03T21:47:52.911" v="19" actId="26606"/>
          <ac:spMkLst>
            <pc:docMk/>
            <pc:sldMk cId="691559160" sldId="257"/>
            <ac:spMk id="45" creationId="{32BC26D8-82FB-445E-AA49-62A77D7C1EE0}"/>
          </ac:spMkLst>
        </pc:spChg>
        <pc:spChg chg="add">
          <ac:chgData name="Sarah Gothard" userId="0e53f415fda5f162" providerId="LiveId" clId="{3B84BCDE-4567-4160-AD08-A61962071FC1}" dt="2021-03-03T21:47:52.911" v="19" actId="26606"/>
          <ac:spMkLst>
            <pc:docMk/>
            <pc:sldMk cId="691559160" sldId="257"/>
            <ac:spMk id="47" creationId="{CB44330D-EA18-4254-AA95-EB49948539B8}"/>
          </ac:spMkLst>
        </pc:spChg>
        <pc:picChg chg="add mod">
          <ac:chgData name="Sarah Gothard" userId="0e53f415fda5f162" providerId="LiveId" clId="{3B84BCDE-4567-4160-AD08-A61962071FC1}" dt="2021-03-03T21:47:52.911" v="19" actId="26606"/>
          <ac:picMkLst>
            <pc:docMk/>
            <pc:sldMk cId="691559160" sldId="257"/>
            <ac:picMk id="3" creationId="{198C5198-7A57-4AD3-9D2E-73BD56B00693}"/>
          </ac:picMkLst>
        </pc:picChg>
        <pc:picChg chg="del">
          <ac:chgData name="Sarah Gothard" userId="0e53f415fda5f162" providerId="LiveId" clId="{3B84BCDE-4567-4160-AD08-A61962071FC1}" dt="2021-03-03T21:46:31.771" v="1" actId="478"/>
          <ac:picMkLst>
            <pc:docMk/>
            <pc:sldMk cId="691559160" sldId="257"/>
            <ac:picMk id="7" creationId="{6708489C-8ACF-430F-8C4A-C9B7E9CCA4AE}"/>
          </ac:picMkLst>
        </pc:picChg>
      </pc:sldChg>
      <pc:sldChg chg="addSp delSp modSp add mod setBg delDesignElem">
        <pc:chgData name="Sarah Gothard" userId="0e53f415fda5f162" providerId="LiveId" clId="{3B84BCDE-4567-4160-AD08-A61962071FC1}" dt="2021-03-03T21:48:16.199" v="21" actId="26606"/>
        <pc:sldMkLst>
          <pc:docMk/>
          <pc:sldMk cId="3524448793" sldId="258"/>
        </pc:sldMkLst>
        <pc:spChg chg="ord">
          <ac:chgData name="Sarah Gothard" userId="0e53f415fda5f162" providerId="LiveId" clId="{3B84BCDE-4567-4160-AD08-A61962071FC1}" dt="2021-03-03T21:48:16.199" v="21" actId="26606"/>
          <ac:spMkLst>
            <pc:docMk/>
            <pc:sldMk cId="3524448793" sldId="258"/>
            <ac:spMk id="6" creationId="{C0ED8DDB-906A-4C77-9EA7-92186BD93473}"/>
          </ac:spMkLst>
        </pc:spChg>
        <pc:spChg chg="add">
          <ac:chgData name="Sarah Gothard" userId="0e53f415fda5f162" providerId="LiveId" clId="{3B84BCDE-4567-4160-AD08-A61962071FC1}" dt="2021-03-03T21:48:16.199" v="21" actId="26606"/>
          <ac:spMkLst>
            <pc:docMk/>
            <pc:sldMk cId="3524448793" sldId="258"/>
            <ac:spMk id="11" creationId="{32BC26D8-82FB-445E-AA49-62A77D7C1EE0}"/>
          </ac:spMkLst>
        </pc:spChg>
        <pc:spChg chg="add">
          <ac:chgData name="Sarah Gothard" userId="0e53f415fda5f162" providerId="LiveId" clId="{3B84BCDE-4567-4160-AD08-A61962071FC1}" dt="2021-03-03T21:48:16.199" v="21" actId="26606"/>
          <ac:spMkLst>
            <pc:docMk/>
            <pc:sldMk cId="3524448793" sldId="258"/>
            <ac:spMk id="13" creationId="{CB44330D-EA18-4254-AA95-EB49948539B8}"/>
          </ac:spMkLst>
        </pc:spChg>
        <pc:spChg chg="del">
          <ac:chgData name="Sarah Gothard" userId="0e53f415fda5f162" providerId="LiveId" clId="{3B84BCDE-4567-4160-AD08-A61962071FC1}" dt="2021-03-03T21:46:34.764" v="4"/>
          <ac:spMkLst>
            <pc:docMk/>
            <pc:sldMk cId="3524448793" sldId="258"/>
            <ac:spMk id="38" creationId="{32BC26D8-82FB-445E-AA49-62A77D7C1EE0}"/>
          </ac:spMkLst>
        </pc:spChg>
        <pc:spChg chg="del">
          <ac:chgData name="Sarah Gothard" userId="0e53f415fda5f162" providerId="LiveId" clId="{3B84BCDE-4567-4160-AD08-A61962071FC1}" dt="2021-03-03T21:46:34.764" v="4"/>
          <ac:spMkLst>
            <pc:docMk/>
            <pc:sldMk cId="3524448793" sldId="258"/>
            <ac:spMk id="40" creationId="{CB44330D-EA18-4254-AA95-EB49948539B8}"/>
          </ac:spMkLst>
        </pc:spChg>
        <pc:picChg chg="add mod">
          <ac:chgData name="Sarah Gothard" userId="0e53f415fda5f162" providerId="LiveId" clId="{3B84BCDE-4567-4160-AD08-A61962071FC1}" dt="2021-03-03T21:48:16.199" v="21" actId="26606"/>
          <ac:picMkLst>
            <pc:docMk/>
            <pc:sldMk cId="3524448793" sldId="258"/>
            <ac:picMk id="3" creationId="{C91692FC-3037-4830-943E-FC4BA02EB8A0}"/>
          </ac:picMkLst>
        </pc:picChg>
      </pc:sldChg>
      <pc:sldChg chg="addSp delSp modSp add mod setBg delDesignElem">
        <pc:chgData name="Sarah Gothard" userId="0e53f415fda5f162" providerId="LiveId" clId="{3B84BCDE-4567-4160-AD08-A61962071FC1}" dt="2021-03-03T21:50:01.952" v="27" actId="1035"/>
        <pc:sldMkLst>
          <pc:docMk/>
          <pc:sldMk cId="3512596363" sldId="259"/>
        </pc:sldMkLst>
        <pc:spChg chg="ord">
          <ac:chgData name="Sarah Gothard" userId="0e53f415fda5f162" providerId="LiveId" clId="{3B84BCDE-4567-4160-AD08-A61962071FC1}" dt="2021-03-03T21:49:29.895" v="25" actId="26606"/>
          <ac:spMkLst>
            <pc:docMk/>
            <pc:sldMk cId="3512596363" sldId="259"/>
            <ac:spMk id="6" creationId="{C0ED8DDB-906A-4C77-9EA7-92186BD93473}"/>
          </ac:spMkLst>
        </pc:spChg>
        <pc:spChg chg="add">
          <ac:chgData name="Sarah Gothard" userId="0e53f415fda5f162" providerId="LiveId" clId="{3B84BCDE-4567-4160-AD08-A61962071FC1}" dt="2021-03-03T21:49:29.895" v="25" actId="26606"/>
          <ac:spMkLst>
            <pc:docMk/>
            <pc:sldMk cId="3512596363" sldId="259"/>
            <ac:spMk id="11" creationId="{32BC26D8-82FB-445E-AA49-62A77D7C1EE0}"/>
          </ac:spMkLst>
        </pc:spChg>
        <pc:spChg chg="add">
          <ac:chgData name="Sarah Gothard" userId="0e53f415fda5f162" providerId="LiveId" clId="{3B84BCDE-4567-4160-AD08-A61962071FC1}" dt="2021-03-03T21:49:29.895" v="25" actId="26606"/>
          <ac:spMkLst>
            <pc:docMk/>
            <pc:sldMk cId="3512596363" sldId="259"/>
            <ac:spMk id="13" creationId="{CB44330D-EA18-4254-AA95-EB49948539B8}"/>
          </ac:spMkLst>
        </pc:spChg>
        <pc:spChg chg="del">
          <ac:chgData name="Sarah Gothard" userId="0e53f415fda5f162" providerId="LiveId" clId="{3B84BCDE-4567-4160-AD08-A61962071FC1}" dt="2021-03-03T21:46:34.926" v="6"/>
          <ac:spMkLst>
            <pc:docMk/>
            <pc:sldMk cId="3512596363" sldId="259"/>
            <ac:spMk id="38" creationId="{32BC26D8-82FB-445E-AA49-62A77D7C1EE0}"/>
          </ac:spMkLst>
        </pc:spChg>
        <pc:spChg chg="del">
          <ac:chgData name="Sarah Gothard" userId="0e53f415fda5f162" providerId="LiveId" clId="{3B84BCDE-4567-4160-AD08-A61962071FC1}" dt="2021-03-03T21:46:34.926" v="6"/>
          <ac:spMkLst>
            <pc:docMk/>
            <pc:sldMk cId="3512596363" sldId="259"/>
            <ac:spMk id="40" creationId="{CB44330D-EA18-4254-AA95-EB49948539B8}"/>
          </ac:spMkLst>
        </pc:spChg>
        <pc:picChg chg="add del">
          <ac:chgData name="Sarah Gothard" userId="0e53f415fda5f162" providerId="LiveId" clId="{3B84BCDE-4567-4160-AD08-A61962071FC1}" dt="2021-03-03T21:48:47.931" v="23" actId="22"/>
          <ac:picMkLst>
            <pc:docMk/>
            <pc:sldMk cId="3512596363" sldId="259"/>
            <ac:picMk id="3" creationId="{F484321E-5D66-4D17-A628-6E1E0A3E7069}"/>
          </ac:picMkLst>
        </pc:picChg>
        <pc:picChg chg="add mod">
          <ac:chgData name="Sarah Gothard" userId="0e53f415fda5f162" providerId="LiveId" clId="{3B84BCDE-4567-4160-AD08-A61962071FC1}" dt="2021-03-03T21:50:01.952" v="27" actId="1035"/>
          <ac:picMkLst>
            <pc:docMk/>
            <pc:sldMk cId="3512596363" sldId="259"/>
            <ac:picMk id="5" creationId="{FEA8EF84-95DF-485D-9E47-C6BCA1B80CBC}"/>
          </ac:picMkLst>
        </pc:picChg>
      </pc:sldChg>
      <pc:sldChg chg="addSp delSp modSp add mod setBg delDesignElem">
        <pc:chgData name="Sarah Gothard" userId="0e53f415fda5f162" providerId="LiveId" clId="{3B84BCDE-4567-4160-AD08-A61962071FC1}" dt="2021-03-03T21:50:23.951" v="31" actId="22"/>
        <pc:sldMkLst>
          <pc:docMk/>
          <pc:sldMk cId="1377359551" sldId="260"/>
        </pc:sldMkLst>
        <pc:spChg chg="ord">
          <ac:chgData name="Sarah Gothard" userId="0e53f415fda5f162" providerId="LiveId" clId="{3B84BCDE-4567-4160-AD08-A61962071FC1}" dt="2021-03-03T21:50:05.497" v="29" actId="26606"/>
          <ac:spMkLst>
            <pc:docMk/>
            <pc:sldMk cId="1377359551" sldId="260"/>
            <ac:spMk id="6" creationId="{C0ED8DDB-906A-4C77-9EA7-92186BD93473}"/>
          </ac:spMkLst>
        </pc:spChg>
        <pc:spChg chg="add">
          <ac:chgData name="Sarah Gothard" userId="0e53f415fda5f162" providerId="LiveId" clId="{3B84BCDE-4567-4160-AD08-A61962071FC1}" dt="2021-03-03T21:50:05.497" v="29" actId="26606"/>
          <ac:spMkLst>
            <pc:docMk/>
            <pc:sldMk cId="1377359551" sldId="260"/>
            <ac:spMk id="11" creationId="{32BC26D8-82FB-445E-AA49-62A77D7C1EE0}"/>
          </ac:spMkLst>
        </pc:spChg>
        <pc:spChg chg="add">
          <ac:chgData name="Sarah Gothard" userId="0e53f415fda5f162" providerId="LiveId" clId="{3B84BCDE-4567-4160-AD08-A61962071FC1}" dt="2021-03-03T21:50:05.497" v="29" actId="26606"/>
          <ac:spMkLst>
            <pc:docMk/>
            <pc:sldMk cId="1377359551" sldId="260"/>
            <ac:spMk id="13" creationId="{CB44330D-EA18-4254-AA95-EB49948539B8}"/>
          </ac:spMkLst>
        </pc:spChg>
        <pc:spChg chg="del">
          <ac:chgData name="Sarah Gothard" userId="0e53f415fda5f162" providerId="LiveId" clId="{3B84BCDE-4567-4160-AD08-A61962071FC1}" dt="2021-03-03T21:46:35.084" v="8"/>
          <ac:spMkLst>
            <pc:docMk/>
            <pc:sldMk cId="1377359551" sldId="260"/>
            <ac:spMk id="38" creationId="{32BC26D8-82FB-445E-AA49-62A77D7C1EE0}"/>
          </ac:spMkLst>
        </pc:spChg>
        <pc:spChg chg="del">
          <ac:chgData name="Sarah Gothard" userId="0e53f415fda5f162" providerId="LiveId" clId="{3B84BCDE-4567-4160-AD08-A61962071FC1}" dt="2021-03-03T21:46:35.084" v="8"/>
          <ac:spMkLst>
            <pc:docMk/>
            <pc:sldMk cId="1377359551" sldId="260"/>
            <ac:spMk id="40" creationId="{CB44330D-EA18-4254-AA95-EB49948539B8}"/>
          </ac:spMkLst>
        </pc:spChg>
        <pc:picChg chg="add mod">
          <ac:chgData name="Sarah Gothard" userId="0e53f415fda5f162" providerId="LiveId" clId="{3B84BCDE-4567-4160-AD08-A61962071FC1}" dt="2021-03-03T21:50:05.497" v="29" actId="26606"/>
          <ac:picMkLst>
            <pc:docMk/>
            <pc:sldMk cId="1377359551" sldId="260"/>
            <ac:picMk id="3" creationId="{D5755DB5-0EA9-4142-9BE7-340A69837A14}"/>
          </ac:picMkLst>
        </pc:picChg>
        <pc:picChg chg="add del">
          <ac:chgData name="Sarah Gothard" userId="0e53f415fda5f162" providerId="LiveId" clId="{3B84BCDE-4567-4160-AD08-A61962071FC1}" dt="2021-03-03T21:50:23.951" v="31" actId="22"/>
          <ac:picMkLst>
            <pc:docMk/>
            <pc:sldMk cId="1377359551" sldId="260"/>
            <ac:picMk id="5" creationId="{46D59CEA-0230-4D7A-B832-BC7423C1130D}"/>
          </ac:picMkLst>
        </pc:picChg>
      </pc:sldChg>
      <pc:sldChg chg="del">
        <pc:chgData name="Sarah Gothard" userId="0e53f415fda5f162" providerId="LiveId" clId="{3B84BCDE-4567-4160-AD08-A61962071FC1}" dt="2021-03-03T21:46:33.654" v="2" actId="47"/>
        <pc:sldMkLst>
          <pc:docMk/>
          <pc:sldMk cId="2606380808" sldId="260"/>
        </pc:sldMkLst>
      </pc:sldChg>
      <pc:sldChg chg="del">
        <pc:chgData name="Sarah Gothard" userId="0e53f415fda5f162" providerId="LiveId" clId="{3B84BCDE-4567-4160-AD08-A61962071FC1}" dt="2021-03-03T21:46:33.654" v="2" actId="47"/>
        <pc:sldMkLst>
          <pc:docMk/>
          <pc:sldMk cId="3465800887" sldId="261"/>
        </pc:sldMkLst>
      </pc:sldChg>
      <pc:sldChg chg="addSp delSp modSp add mod setBg delDesignElem">
        <pc:chgData name="Sarah Gothard" userId="0e53f415fda5f162" providerId="LiveId" clId="{3B84BCDE-4567-4160-AD08-A61962071FC1}" dt="2021-03-03T21:50:52.615" v="33" actId="26606"/>
        <pc:sldMkLst>
          <pc:docMk/>
          <pc:sldMk cId="3981865378" sldId="261"/>
        </pc:sldMkLst>
        <pc:spChg chg="ord">
          <ac:chgData name="Sarah Gothard" userId="0e53f415fda5f162" providerId="LiveId" clId="{3B84BCDE-4567-4160-AD08-A61962071FC1}" dt="2021-03-03T21:50:52.615" v="33" actId="26606"/>
          <ac:spMkLst>
            <pc:docMk/>
            <pc:sldMk cId="3981865378" sldId="261"/>
            <ac:spMk id="6" creationId="{C0ED8DDB-906A-4C77-9EA7-92186BD93473}"/>
          </ac:spMkLst>
        </pc:spChg>
        <pc:spChg chg="add">
          <ac:chgData name="Sarah Gothard" userId="0e53f415fda5f162" providerId="LiveId" clId="{3B84BCDE-4567-4160-AD08-A61962071FC1}" dt="2021-03-03T21:50:52.615" v="33" actId="26606"/>
          <ac:spMkLst>
            <pc:docMk/>
            <pc:sldMk cId="3981865378" sldId="261"/>
            <ac:spMk id="11" creationId="{32BC26D8-82FB-445E-AA49-62A77D7C1EE0}"/>
          </ac:spMkLst>
        </pc:spChg>
        <pc:spChg chg="add">
          <ac:chgData name="Sarah Gothard" userId="0e53f415fda5f162" providerId="LiveId" clId="{3B84BCDE-4567-4160-AD08-A61962071FC1}" dt="2021-03-03T21:50:52.615" v="33" actId="26606"/>
          <ac:spMkLst>
            <pc:docMk/>
            <pc:sldMk cId="3981865378" sldId="261"/>
            <ac:spMk id="13" creationId="{CB44330D-EA18-4254-AA95-EB49948539B8}"/>
          </ac:spMkLst>
        </pc:spChg>
        <pc:spChg chg="del">
          <ac:chgData name="Sarah Gothard" userId="0e53f415fda5f162" providerId="LiveId" clId="{3B84BCDE-4567-4160-AD08-A61962071FC1}" dt="2021-03-03T21:46:35.249" v="10"/>
          <ac:spMkLst>
            <pc:docMk/>
            <pc:sldMk cId="3981865378" sldId="261"/>
            <ac:spMk id="38" creationId="{32BC26D8-82FB-445E-AA49-62A77D7C1EE0}"/>
          </ac:spMkLst>
        </pc:spChg>
        <pc:spChg chg="del">
          <ac:chgData name="Sarah Gothard" userId="0e53f415fda5f162" providerId="LiveId" clId="{3B84BCDE-4567-4160-AD08-A61962071FC1}" dt="2021-03-03T21:46:35.249" v="10"/>
          <ac:spMkLst>
            <pc:docMk/>
            <pc:sldMk cId="3981865378" sldId="261"/>
            <ac:spMk id="40" creationId="{CB44330D-EA18-4254-AA95-EB49948539B8}"/>
          </ac:spMkLst>
        </pc:spChg>
        <pc:picChg chg="add mod">
          <ac:chgData name="Sarah Gothard" userId="0e53f415fda5f162" providerId="LiveId" clId="{3B84BCDE-4567-4160-AD08-A61962071FC1}" dt="2021-03-03T21:50:52.615" v="33" actId="26606"/>
          <ac:picMkLst>
            <pc:docMk/>
            <pc:sldMk cId="3981865378" sldId="261"/>
            <ac:picMk id="3" creationId="{19B43127-B25C-48CB-878C-596E25765D14}"/>
          </ac:picMkLst>
        </pc:picChg>
      </pc:sldChg>
      <pc:sldChg chg="del">
        <pc:chgData name="Sarah Gothard" userId="0e53f415fda5f162" providerId="LiveId" clId="{3B84BCDE-4567-4160-AD08-A61962071FC1}" dt="2021-03-03T21:46:33.654" v="2" actId="47"/>
        <pc:sldMkLst>
          <pc:docMk/>
          <pc:sldMk cId="870434136" sldId="262"/>
        </pc:sldMkLst>
      </pc:sldChg>
      <pc:sldChg chg="addSp delSp modSp add mod setBg delDesignElem">
        <pc:chgData name="Sarah Gothard" userId="0e53f415fda5f162" providerId="LiveId" clId="{3B84BCDE-4567-4160-AD08-A61962071FC1}" dt="2021-03-03T21:51:49.636" v="35" actId="26606"/>
        <pc:sldMkLst>
          <pc:docMk/>
          <pc:sldMk cId="4086641091" sldId="262"/>
        </pc:sldMkLst>
        <pc:spChg chg="ord">
          <ac:chgData name="Sarah Gothard" userId="0e53f415fda5f162" providerId="LiveId" clId="{3B84BCDE-4567-4160-AD08-A61962071FC1}" dt="2021-03-03T21:51:49.636" v="35" actId="26606"/>
          <ac:spMkLst>
            <pc:docMk/>
            <pc:sldMk cId="4086641091" sldId="262"/>
            <ac:spMk id="6" creationId="{C0ED8DDB-906A-4C77-9EA7-92186BD93473}"/>
          </ac:spMkLst>
        </pc:spChg>
        <pc:spChg chg="add">
          <ac:chgData name="Sarah Gothard" userId="0e53f415fda5f162" providerId="LiveId" clId="{3B84BCDE-4567-4160-AD08-A61962071FC1}" dt="2021-03-03T21:51:49.636" v="35" actId="26606"/>
          <ac:spMkLst>
            <pc:docMk/>
            <pc:sldMk cId="4086641091" sldId="262"/>
            <ac:spMk id="11" creationId="{32BC26D8-82FB-445E-AA49-62A77D7C1EE0}"/>
          </ac:spMkLst>
        </pc:spChg>
        <pc:spChg chg="add">
          <ac:chgData name="Sarah Gothard" userId="0e53f415fda5f162" providerId="LiveId" clId="{3B84BCDE-4567-4160-AD08-A61962071FC1}" dt="2021-03-03T21:51:49.636" v="35" actId="26606"/>
          <ac:spMkLst>
            <pc:docMk/>
            <pc:sldMk cId="4086641091" sldId="262"/>
            <ac:spMk id="13" creationId="{CB44330D-EA18-4254-AA95-EB49948539B8}"/>
          </ac:spMkLst>
        </pc:spChg>
        <pc:spChg chg="del">
          <ac:chgData name="Sarah Gothard" userId="0e53f415fda5f162" providerId="LiveId" clId="{3B84BCDE-4567-4160-AD08-A61962071FC1}" dt="2021-03-03T21:46:35.446" v="12"/>
          <ac:spMkLst>
            <pc:docMk/>
            <pc:sldMk cId="4086641091" sldId="262"/>
            <ac:spMk id="38" creationId="{32BC26D8-82FB-445E-AA49-62A77D7C1EE0}"/>
          </ac:spMkLst>
        </pc:spChg>
        <pc:spChg chg="del">
          <ac:chgData name="Sarah Gothard" userId="0e53f415fda5f162" providerId="LiveId" clId="{3B84BCDE-4567-4160-AD08-A61962071FC1}" dt="2021-03-03T21:46:35.446" v="12"/>
          <ac:spMkLst>
            <pc:docMk/>
            <pc:sldMk cId="4086641091" sldId="262"/>
            <ac:spMk id="40" creationId="{CB44330D-EA18-4254-AA95-EB49948539B8}"/>
          </ac:spMkLst>
        </pc:spChg>
        <pc:picChg chg="add mod">
          <ac:chgData name="Sarah Gothard" userId="0e53f415fda5f162" providerId="LiveId" clId="{3B84BCDE-4567-4160-AD08-A61962071FC1}" dt="2021-03-03T21:51:49.636" v="35" actId="26606"/>
          <ac:picMkLst>
            <pc:docMk/>
            <pc:sldMk cId="4086641091" sldId="262"/>
            <ac:picMk id="3" creationId="{21EB2D81-EF37-4019-9CF4-F70A4117EAB3}"/>
          </ac:picMkLst>
        </pc:picChg>
      </pc:sldChg>
      <pc:sldChg chg="del">
        <pc:chgData name="Sarah Gothard" userId="0e53f415fda5f162" providerId="LiveId" clId="{3B84BCDE-4567-4160-AD08-A61962071FC1}" dt="2021-03-03T21:46:33.654" v="2" actId="47"/>
        <pc:sldMkLst>
          <pc:docMk/>
          <pc:sldMk cId="570310340" sldId="263"/>
        </pc:sldMkLst>
      </pc:sldChg>
      <pc:sldChg chg="addSp delSp modSp add mod setBg delDesignElem">
        <pc:chgData name="Sarah Gothard" userId="0e53f415fda5f162" providerId="LiveId" clId="{3B84BCDE-4567-4160-AD08-A61962071FC1}" dt="2021-03-03T21:53:06.861" v="45" actId="26606"/>
        <pc:sldMkLst>
          <pc:docMk/>
          <pc:sldMk cId="1271784149" sldId="263"/>
        </pc:sldMkLst>
        <pc:spChg chg="ord">
          <ac:chgData name="Sarah Gothard" userId="0e53f415fda5f162" providerId="LiveId" clId="{3B84BCDE-4567-4160-AD08-A61962071FC1}" dt="2021-03-03T21:53:06.861" v="45" actId="26606"/>
          <ac:spMkLst>
            <pc:docMk/>
            <pc:sldMk cId="1271784149" sldId="263"/>
            <ac:spMk id="6" creationId="{C0ED8DDB-906A-4C77-9EA7-92186BD93473}"/>
          </ac:spMkLst>
        </pc:spChg>
        <pc:spChg chg="add del">
          <ac:chgData name="Sarah Gothard" userId="0e53f415fda5f162" providerId="LiveId" clId="{3B84BCDE-4567-4160-AD08-A61962071FC1}" dt="2021-03-03T21:53:06.861" v="45" actId="26606"/>
          <ac:spMkLst>
            <pc:docMk/>
            <pc:sldMk cId="1271784149" sldId="263"/>
            <ac:spMk id="11" creationId="{32BC26D8-82FB-445E-AA49-62A77D7C1EE0}"/>
          </ac:spMkLst>
        </pc:spChg>
        <pc:spChg chg="add del">
          <ac:chgData name="Sarah Gothard" userId="0e53f415fda5f162" providerId="LiveId" clId="{3B84BCDE-4567-4160-AD08-A61962071FC1}" dt="2021-03-03T21:53:06.861" v="45" actId="26606"/>
          <ac:spMkLst>
            <pc:docMk/>
            <pc:sldMk cId="1271784149" sldId="263"/>
            <ac:spMk id="13" creationId="{CB44330D-EA18-4254-AA95-EB49948539B8}"/>
          </ac:spMkLst>
        </pc:spChg>
        <pc:spChg chg="add">
          <ac:chgData name="Sarah Gothard" userId="0e53f415fda5f162" providerId="LiveId" clId="{3B84BCDE-4567-4160-AD08-A61962071FC1}" dt="2021-03-03T21:53:06.861" v="45" actId="26606"/>
          <ac:spMkLst>
            <pc:docMk/>
            <pc:sldMk cId="1271784149" sldId="263"/>
            <ac:spMk id="18" creationId="{32BC26D8-82FB-445E-AA49-62A77D7C1EE0}"/>
          </ac:spMkLst>
        </pc:spChg>
        <pc:spChg chg="add">
          <ac:chgData name="Sarah Gothard" userId="0e53f415fda5f162" providerId="LiveId" clId="{3B84BCDE-4567-4160-AD08-A61962071FC1}" dt="2021-03-03T21:53:06.861" v="45" actId="26606"/>
          <ac:spMkLst>
            <pc:docMk/>
            <pc:sldMk cId="1271784149" sldId="263"/>
            <ac:spMk id="20" creationId="{CB44330D-EA18-4254-AA95-EB49948539B8}"/>
          </ac:spMkLst>
        </pc:spChg>
        <pc:spChg chg="del">
          <ac:chgData name="Sarah Gothard" userId="0e53f415fda5f162" providerId="LiveId" clId="{3B84BCDE-4567-4160-AD08-A61962071FC1}" dt="2021-03-03T21:46:35.577" v="14"/>
          <ac:spMkLst>
            <pc:docMk/>
            <pc:sldMk cId="1271784149" sldId="263"/>
            <ac:spMk id="38" creationId="{32BC26D8-82FB-445E-AA49-62A77D7C1EE0}"/>
          </ac:spMkLst>
        </pc:spChg>
        <pc:spChg chg="del">
          <ac:chgData name="Sarah Gothard" userId="0e53f415fda5f162" providerId="LiveId" clId="{3B84BCDE-4567-4160-AD08-A61962071FC1}" dt="2021-03-03T21:46:35.577" v="14"/>
          <ac:spMkLst>
            <pc:docMk/>
            <pc:sldMk cId="1271784149" sldId="263"/>
            <ac:spMk id="40" creationId="{CB44330D-EA18-4254-AA95-EB49948539B8}"/>
          </ac:spMkLst>
        </pc:spChg>
        <pc:picChg chg="add del mod">
          <ac:chgData name="Sarah Gothard" userId="0e53f415fda5f162" providerId="LiveId" clId="{3B84BCDE-4567-4160-AD08-A61962071FC1}" dt="2021-03-03T21:53:05.164" v="43" actId="478"/>
          <ac:picMkLst>
            <pc:docMk/>
            <pc:sldMk cId="1271784149" sldId="263"/>
            <ac:picMk id="3" creationId="{D7EE9FB9-D83F-40B7-924C-23243E159C1A}"/>
          </ac:picMkLst>
        </pc:picChg>
        <pc:picChg chg="add mod">
          <ac:chgData name="Sarah Gothard" userId="0e53f415fda5f162" providerId="LiveId" clId="{3B84BCDE-4567-4160-AD08-A61962071FC1}" dt="2021-03-03T21:53:06.861" v="45" actId="26606"/>
          <ac:picMkLst>
            <pc:docMk/>
            <pc:sldMk cId="1271784149" sldId="263"/>
            <ac:picMk id="5" creationId="{08C18FCF-5300-4EDC-BB65-FF595541FDF0}"/>
          </ac:picMkLst>
        </pc:picChg>
      </pc:sldChg>
      <pc:sldChg chg="addSp modSp add mod setBg">
        <pc:chgData name="Sarah Gothard" userId="0e53f415fda5f162" providerId="LiveId" clId="{3B84BCDE-4567-4160-AD08-A61962071FC1}" dt="2021-03-03T21:53:54.043" v="47" actId="26606"/>
        <pc:sldMkLst>
          <pc:docMk/>
          <pc:sldMk cId="1342414325" sldId="264"/>
        </pc:sldMkLst>
        <pc:spChg chg="ord">
          <ac:chgData name="Sarah Gothard" userId="0e53f415fda5f162" providerId="LiveId" clId="{3B84BCDE-4567-4160-AD08-A61962071FC1}" dt="2021-03-03T21:53:54.043" v="47" actId="26606"/>
          <ac:spMkLst>
            <pc:docMk/>
            <pc:sldMk cId="1342414325" sldId="264"/>
            <ac:spMk id="6" creationId="{C0ED8DDB-906A-4C77-9EA7-92186BD93473}"/>
          </ac:spMkLst>
        </pc:spChg>
        <pc:spChg chg="add">
          <ac:chgData name="Sarah Gothard" userId="0e53f415fda5f162" providerId="LiveId" clId="{3B84BCDE-4567-4160-AD08-A61962071FC1}" dt="2021-03-03T21:53:54.043" v="47" actId="26606"/>
          <ac:spMkLst>
            <pc:docMk/>
            <pc:sldMk cId="1342414325" sldId="264"/>
            <ac:spMk id="11" creationId="{32BC26D8-82FB-445E-AA49-62A77D7C1EE0}"/>
          </ac:spMkLst>
        </pc:spChg>
        <pc:spChg chg="add">
          <ac:chgData name="Sarah Gothard" userId="0e53f415fda5f162" providerId="LiveId" clId="{3B84BCDE-4567-4160-AD08-A61962071FC1}" dt="2021-03-03T21:53:54.043" v="47" actId="26606"/>
          <ac:spMkLst>
            <pc:docMk/>
            <pc:sldMk cId="1342414325" sldId="264"/>
            <ac:spMk id="13" creationId="{CB44330D-EA18-4254-AA95-EB49948539B8}"/>
          </ac:spMkLst>
        </pc:spChg>
        <pc:picChg chg="add mod">
          <ac:chgData name="Sarah Gothard" userId="0e53f415fda5f162" providerId="LiveId" clId="{3B84BCDE-4567-4160-AD08-A61962071FC1}" dt="2021-03-03T21:53:54.043" v="47" actId="26606"/>
          <ac:picMkLst>
            <pc:docMk/>
            <pc:sldMk cId="1342414325" sldId="264"/>
            <ac:picMk id="3" creationId="{0A7437D3-71D5-4C57-A958-B3A025B07750}"/>
          </ac:picMkLst>
        </pc:picChg>
      </pc:sldChg>
      <pc:sldChg chg="addSp modSp add mod setBg">
        <pc:chgData name="Sarah Gothard" userId="0e53f415fda5f162" providerId="LiveId" clId="{3B84BCDE-4567-4160-AD08-A61962071FC1}" dt="2021-03-03T21:54:45.824" v="51" actId="1035"/>
        <pc:sldMkLst>
          <pc:docMk/>
          <pc:sldMk cId="3591168909" sldId="265"/>
        </pc:sldMkLst>
        <pc:spChg chg="ord">
          <ac:chgData name="Sarah Gothard" userId="0e53f415fda5f162" providerId="LiveId" clId="{3B84BCDE-4567-4160-AD08-A61962071FC1}" dt="2021-03-03T21:54:04.317" v="49" actId="26606"/>
          <ac:spMkLst>
            <pc:docMk/>
            <pc:sldMk cId="3591168909" sldId="265"/>
            <ac:spMk id="6" creationId="{C0ED8DDB-906A-4C77-9EA7-92186BD93473}"/>
          </ac:spMkLst>
        </pc:spChg>
        <pc:spChg chg="add">
          <ac:chgData name="Sarah Gothard" userId="0e53f415fda5f162" providerId="LiveId" clId="{3B84BCDE-4567-4160-AD08-A61962071FC1}" dt="2021-03-03T21:54:04.317" v="49" actId="26606"/>
          <ac:spMkLst>
            <pc:docMk/>
            <pc:sldMk cId="3591168909" sldId="265"/>
            <ac:spMk id="11" creationId="{32BC26D8-82FB-445E-AA49-62A77D7C1EE0}"/>
          </ac:spMkLst>
        </pc:spChg>
        <pc:spChg chg="add">
          <ac:chgData name="Sarah Gothard" userId="0e53f415fda5f162" providerId="LiveId" clId="{3B84BCDE-4567-4160-AD08-A61962071FC1}" dt="2021-03-03T21:54:04.317" v="49" actId="26606"/>
          <ac:spMkLst>
            <pc:docMk/>
            <pc:sldMk cId="3591168909" sldId="265"/>
            <ac:spMk id="13" creationId="{CB44330D-EA18-4254-AA95-EB49948539B8}"/>
          </ac:spMkLst>
        </pc:spChg>
        <pc:picChg chg="add mod">
          <ac:chgData name="Sarah Gothard" userId="0e53f415fda5f162" providerId="LiveId" clId="{3B84BCDE-4567-4160-AD08-A61962071FC1}" dt="2021-03-03T21:54:45.824" v="51" actId="1035"/>
          <ac:picMkLst>
            <pc:docMk/>
            <pc:sldMk cId="3591168909" sldId="265"/>
            <ac:picMk id="3" creationId="{1F92BAA5-0186-4C90-88E0-AC30C6CF2400}"/>
          </ac:picMkLst>
        </pc:picChg>
      </pc:sldChg>
      <pc:sldChg chg="addSp modSp add mod setBg">
        <pc:chgData name="Sarah Gothard" userId="0e53f415fda5f162" providerId="LiveId" clId="{3B84BCDE-4567-4160-AD08-A61962071FC1}" dt="2021-03-03T21:54:49.512" v="53" actId="26606"/>
        <pc:sldMkLst>
          <pc:docMk/>
          <pc:sldMk cId="1563178580" sldId="266"/>
        </pc:sldMkLst>
        <pc:spChg chg="ord">
          <ac:chgData name="Sarah Gothard" userId="0e53f415fda5f162" providerId="LiveId" clId="{3B84BCDE-4567-4160-AD08-A61962071FC1}" dt="2021-03-03T21:54:49.512" v="53" actId="26606"/>
          <ac:spMkLst>
            <pc:docMk/>
            <pc:sldMk cId="1563178580" sldId="266"/>
            <ac:spMk id="6" creationId="{C0ED8DDB-906A-4C77-9EA7-92186BD93473}"/>
          </ac:spMkLst>
        </pc:spChg>
        <pc:spChg chg="add">
          <ac:chgData name="Sarah Gothard" userId="0e53f415fda5f162" providerId="LiveId" clId="{3B84BCDE-4567-4160-AD08-A61962071FC1}" dt="2021-03-03T21:54:49.512" v="53" actId="26606"/>
          <ac:spMkLst>
            <pc:docMk/>
            <pc:sldMk cId="1563178580" sldId="266"/>
            <ac:spMk id="11" creationId="{32BC26D8-82FB-445E-AA49-62A77D7C1EE0}"/>
          </ac:spMkLst>
        </pc:spChg>
        <pc:spChg chg="add">
          <ac:chgData name="Sarah Gothard" userId="0e53f415fda5f162" providerId="LiveId" clId="{3B84BCDE-4567-4160-AD08-A61962071FC1}" dt="2021-03-03T21:54:49.512" v="53" actId="26606"/>
          <ac:spMkLst>
            <pc:docMk/>
            <pc:sldMk cId="1563178580" sldId="266"/>
            <ac:spMk id="13" creationId="{CB44330D-EA18-4254-AA95-EB49948539B8}"/>
          </ac:spMkLst>
        </pc:spChg>
        <pc:picChg chg="add mod">
          <ac:chgData name="Sarah Gothard" userId="0e53f415fda5f162" providerId="LiveId" clId="{3B84BCDE-4567-4160-AD08-A61962071FC1}" dt="2021-03-03T21:54:49.512" v="53" actId="26606"/>
          <ac:picMkLst>
            <pc:docMk/>
            <pc:sldMk cId="1563178580" sldId="266"/>
            <ac:picMk id="3" creationId="{370B5220-002A-49A8-805C-C329C6599873}"/>
          </ac:picMkLst>
        </pc:picChg>
      </pc:sldChg>
      <pc:sldChg chg="addSp modSp add mod setBg">
        <pc:chgData name="Sarah Gothard" userId="0e53f415fda5f162" providerId="LiveId" clId="{3B84BCDE-4567-4160-AD08-A61962071FC1}" dt="2021-03-03T21:55:23.058" v="59" actId="26606"/>
        <pc:sldMkLst>
          <pc:docMk/>
          <pc:sldMk cId="568843271" sldId="267"/>
        </pc:sldMkLst>
        <pc:spChg chg="ord">
          <ac:chgData name="Sarah Gothard" userId="0e53f415fda5f162" providerId="LiveId" clId="{3B84BCDE-4567-4160-AD08-A61962071FC1}" dt="2021-03-03T21:55:23.058" v="59" actId="26606"/>
          <ac:spMkLst>
            <pc:docMk/>
            <pc:sldMk cId="568843271" sldId="267"/>
            <ac:spMk id="6" creationId="{C0ED8DDB-906A-4C77-9EA7-92186BD93473}"/>
          </ac:spMkLst>
        </pc:spChg>
        <pc:spChg chg="add">
          <ac:chgData name="Sarah Gothard" userId="0e53f415fda5f162" providerId="LiveId" clId="{3B84BCDE-4567-4160-AD08-A61962071FC1}" dt="2021-03-03T21:55:23.058" v="59" actId="26606"/>
          <ac:spMkLst>
            <pc:docMk/>
            <pc:sldMk cId="568843271" sldId="267"/>
            <ac:spMk id="11" creationId="{32BC26D8-82FB-445E-AA49-62A77D7C1EE0}"/>
          </ac:spMkLst>
        </pc:spChg>
        <pc:spChg chg="add">
          <ac:chgData name="Sarah Gothard" userId="0e53f415fda5f162" providerId="LiveId" clId="{3B84BCDE-4567-4160-AD08-A61962071FC1}" dt="2021-03-03T21:55:23.058" v="59" actId="26606"/>
          <ac:spMkLst>
            <pc:docMk/>
            <pc:sldMk cId="568843271" sldId="267"/>
            <ac:spMk id="13" creationId="{CB44330D-EA18-4254-AA95-EB49948539B8}"/>
          </ac:spMkLst>
        </pc:spChg>
        <pc:picChg chg="add mod">
          <ac:chgData name="Sarah Gothard" userId="0e53f415fda5f162" providerId="LiveId" clId="{3B84BCDE-4567-4160-AD08-A61962071FC1}" dt="2021-03-03T21:55:23.058" v="59" actId="26606"/>
          <ac:picMkLst>
            <pc:docMk/>
            <pc:sldMk cId="568843271" sldId="267"/>
            <ac:picMk id="3" creationId="{FB088505-199E-4A1C-85C3-AD60E12C96A7}"/>
          </ac:picMkLst>
        </pc:picChg>
      </pc:sldChg>
      <pc:sldChg chg="del">
        <pc:chgData name="Sarah Gothard" userId="0e53f415fda5f162" providerId="LiveId" clId="{3B84BCDE-4567-4160-AD08-A61962071FC1}" dt="2021-03-03T21:46:33.654" v="2" actId="47"/>
        <pc:sldMkLst>
          <pc:docMk/>
          <pc:sldMk cId="1493627023" sldId="268"/>
        </pc:sldMkLst>
      </pc:sldChg>
      <pc:sldChg chg="add del">
        <pc:chgData name="Sarah Gothard" userId="0e53f415fda5f162" providerId="LiveId" clId="{3B84BCDE-4567-4160-AD08-A61962071FC1}" dt="2021-03-03T21:55:12.776" v="57" actId="47"/>
        <pc:sldMkLst>
          <pc:docMk/>
          <pc:sldMk cId="1831369465" sldId="268"/>
        </pc:sldMkLst>
      </pc:sldChg>
      <pc:sldChg chg="del">
        <pc:chgData name="Sarah Gothard" userId="0e53f415fda5f162" providerId="LiveId" clId="{3B84BCDE-4567-4160-AD08-A61962071FC1}" dt="2021-03-03T21:46:33.654" v="2" actId="47"/>
        <pc:sldMkLst>
          <pc:docMk/>
          <pc:sldMk cId="1304049774" sldId="269"/>
        </pc:sldMkLst>
      </pc:sldChg>
      <pc:sldChg chg="addSp delSp add mod setBg delDesignElem">
        <pc:chgData name="Sarah Gothard" userId="0e53f415fda5f162" providerId="LiveId" clId="{3B84BCDE-4567-4160-AD08-A61962071FC1}" dt="2021-03-03T21:55:11.070" v="56" actId="26606"/>
        <pc:sldMkLst>
          <pc:docMk/>
          <pc:sldMk cId="4223624446" sldId="269"/>
        </pc:sldMkLst>
        <pc:spChg chg="add">
          <ac:chgData name="Sarah Gothard" userId="0e53f415fda5f162" providerId="LiveId" clId="{3B84BCDE-4567-4160-AD08-A61962071FC1}" dt="2021-03-03T21:55:11.070" v="56" actId="26606"/>
          <ac:spMkLst>
            <pc:docMk/>
            <pc:sldMk cId="4223624446" sldId="269"/>
            <ac:spMk id="8" creationId="{32BC26D8-82FB-445E-AA49-62A77D7C1EE0}"/>
          </ac:spMkLst>
        </pc:spChg>
        <pc:spChg chg="add">
          <ac:chgData name="Sarah Gothard" userId="0e53f415fda5f162" providerId="LiveId" clId="{3B84BCDE-4567-4160-AD08-A61962071FC1}" dt="2021-03-03T21:55:11.070" v="56" actId="26606"/>
          <ac:spMkLst>
            <pc:docMk/>
            <pc:sldMk cId="4223624446" sldId="269"/>
            <ac:spMk id="9" creationId="{CB44330D-EA18-4254-AA95-EB49948539B8}"/>
          </ac:spMkLst>
        </pc:spChg>
        <pc:spChg chg="del">
          <ac:chgData name="Sarah Gothard" userId="0e53f415fda5f162" providerId="LiveId" clId="{3B84BCDE-4567-4160-AD08-A61962071FC1}" dt="2021-03-03T21:55:09.897" v="55"/>
          <ac:spMkLst>
            <pc:docMk/>
            <pc:sldMk cId="4223624446" sldId="269"/>
            <ac:spMk id="11" creationId="{32BC26D8-82FB-445E-AA49-62A77D7C1EE0}"/>
          </ac:spMkLst>
        </pc:spChg>
        <pc:spChg chg="del">
          <ac:chgData name="Sarah Gothard" userId="0e53f415fda5f162" providerId="LiveId" clId="{3B84BCDE-4567-4160-AD08-A61962071FC1}" dt="2021-03-03T21:55:09.897" v="55"/>
          <ac:spMkLst>
            <pc:docMk/>
            <pc:sldMk cId="4223624446" sldId="269"/>
            <ac:spMk id="13" creationId="{CB44330D-EA18-4254-AA95-EB49948539B8}"/>
          </ac:spMkLst>
        </pc:spChg>
      </pc:sldChg>
      <pc:sldChg chg="del">
        <pc:chgData name="Sarah Gothard" userId="0e53f415fda5f162" providerId="LiveId" clId="{3B84BCDE-4567-4160-AD08-A61962071FC1}" dt="2021-03-03T21:46:33.654" v="2" actId="47"/>
        <pc:sldMkLst>
          <pc:docMk/>
          <pc:sldMk cId="1482767467" sldId="270"/>
        </pc:sldMkLst>
      </pc:sldChg>
      <pc:sldChg chg="del">
        <pc:chgData name="Sarah Gothard" userId="0e53f415fda5f162" providerId="LiveId" clId="{3B84BCDE-4567-4160-AD08-A61962071FC1}" dt="2021-03-03T21:46:33.654" v="2" actId="47"/>
        <pc:sldMkLst>
          <pc:docMk/>
          <pc:sldMk cId="4237792853"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3/3/2021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dirty="0"/>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dirty="0"/>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3/3/2021</a:t>
            </a:fld>
            <a:endParaRPr lang="en-US" dirty="0"/>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3/3/2021</a:t>
            </a:fld>
            <a:endParaRPr lang="en-US" dirty="0"/>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3/3/2021</a:t>
            </a:fld>
            <a:endParaRPr lang="en-US" dirty="0"/>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3/3/2021</a:t>
            </a:fld>
            <a:endParaRPr lang="en-US" dirty="0"/>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3/3/2021</a:t>
            </a:fld>
            <a:endParaRPr lang="en-US" dirty="0"/>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3/3/2021</a:t>
            </a:fld>
            <a:endParaRPr lang="en-US" dirty="0"/>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3/3/2021</a:t>
            </a:fld>
            <a:endParaRPr lang="en-US" dirty="0"/>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dirty="0"/>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3/3/2021</a:t>
            </a:fld>
            <a:endParaRPr lang="en-US" dirty="0"/>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dirty="0"/>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3/3/2021</a:t>
            </a:fld>
            <a:endParaRPr lang="en-US" dirty="0"/>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dirty="0"/>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3/3/2021</a:t>
            </a:fld>
            <a:endParaRPr lang="en-US" dirty="0"/>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3/3/2021</a:t>
            </a:fld>
            <a:endParaRPr lang="en-US" dirty="0"/>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3/3/2021</a:t>
            </a:fld>
            <a:endParaRPr lang="en-US" dirty="0"/>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dirty="0"/>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pic>
        <p:nvPicPr>
          <p:cNvPr id="3" name="Picture 2">
            <a:extLst>
              <a:ext uri="{FF2B5EF4-FFF2-40B4-BE49-F238E27FC236}">
                <a16:creationId xmlns:a16="http://schemas.microsoft.com/office/drawing/2014/main" id="{27E39AB1-39FC-456B-AC4F-53CE0A2E3086}"/>
              </a:ext>
            </a:extLst>
          </p:cNvPr>
          <p:cNvPicPr>
            <a:picLocks noChangeAspect="1"/>
          </p:cNvPicPr>
          <p:nvPr/>
        </p:nvPicPr>
        <p:blipFill>
          <a:blip r:embed="rId3"/>
          <a:stretch>
            <a:fillRect/>
          </a:stretch>
        </p:blipFill>
        <p:spPr>
          <a:xfrm>
            <a:off x="897987" y="2710008"/>
            <a:ext cx="10396025" cy="1437983"/>
          </a:xfrm>
          <a:prstGeom prst="rect">
            <a:avLst/>
          </a:prstGeom>
        </p:spPr>
      </p:pic>
    </p:spTree>
    <p:extLst>
      <p:ext uri="{BB962C8B-B14F-4D97-AF65-F5344CB8AC3E}">
        <p14:creationId xmlns:p14="http://schemas.microsoft.com/office/powerpoint/2010/main" val="3216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F92BAA5-0186-4C90-88E0-AC30C6CF2400}"/>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591168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70B5220-002A-49A8-805C-C329C6599873}"/>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563178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B088505-199E-4A1C-85C3-AD60E12C96A7}"/>
              </a:ext>
            </a:extLst>
          </p:cNvPr>
          <p:cNvPicPr>
            <a:picLocks noChangeAspect="1"/>
          </p:cNvPicPr>
          <p:nvPr/>
        </p:nvPicPr>
        <p:blipFill>
          <a:blip r:embed="rId2"/>
          <a:stretch>
            <a:fillRect/>
          </a:stretch>
        </p:blipFill>
        <p:spPr>
          <a:xfrm>
            <a:off x="643467" y="1956816"/>
            <a:ext cx="10905066" cy="2944368"/>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568843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70B5220-002A-49A8-805C-C329C6599873}"/>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422362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98C5198-7A57-4AD3-9D2E-73BD56B00693}"/>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91692FC-3037-4830-943E-FC4BA02EB8A0}"/>
              </a:ext>
            </a:extLst>
          </p:cNvPr>
          <p:cNvPicPr>
            <a:picLocks noChangeAspect="1"/>
          </p:cNvPicPr>
          <p:nvPr/>
        </p:nvPicPr>
        <p:blipFill>
          <a:blip r:embed="rId2"/>
          <a:stretch>
            <a:fillRect/>
          </a:stretch>
        </p:blipFill>
        <p:spPr>
          <a:xfrm>
            <a:off x="643467" y="1765978"/>
            <a:ext cx="10905066" cy="3326044"/>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524448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EA8EF84-95DF-485D-9E47-C6BCA1B80CBC}"/>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51259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5755DB5-0EA9-4142-9BE7-340A69837A14}"/>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37735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9B43127-B25C-48CB-878C-596E25765D14}"/>
              </a:ext>
            </a:extLst>
          </p:cNvPr>
          <p:cNvPicPr>
            <a:picLocks noChangeAspect="1"/>
          </p:cNvPicPr>
          <p:nvPr/>
        </p:nvPicPr>
        <p:blipFill>
          <a:blip r:embed="rId2"/>
          <a:stretch>
            <a:fillRect/>
          </a:stretch>
        </p:blipFill>
        <p:spPr>
          <a:xfrm>
            <a:off x="643467" y="1684190"/>
            <a:ext cx="10905066" cy="3489620"/>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98186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1EB2D81-EF37-4019-9CF4-F70A4117EAB3}"/>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4086641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8C18FCF-5300-4EDC-BB65-FF595541FDF0}"/>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27178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A7437D3-71D5-4C57-A958-B3A025B07750}"/>
              </a:ext>
            </a:extLst>
          </p:cNvPr>
          <p:cNvPicPr>
            <a:picLocks noChangeAspect="1"/>
          </p:cNvPicPr>
          <p:nvPr/>
        </p:nvPicPr>
        <p:blipFill>
          <a:blip r:embed="rId2"/>
          <a:stretch>
            <a:fillRect/>
          </a:stretch>
        </p:blipFill>
        <p:spPr>
          <a:xfrm>
            <a:off x="643467" y="1670559"/>
            <a:ext cx="10905066" cy="3516882"/>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342414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2021-02-21T18:47:30Z</dcterms:created>
  <dcterms:modified xsi:type="dcterms:W3CDTF">2021-03-03T21:55:31Z</dcterms:modified>
</cp:coreProperties>
</file>