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2" r:id="rId11"/>
    <p:sldId id="266" r:id="rId12"/>
    <p:sldId id="267" r:id="rId13"/>
    <p:sldId id="268" r:id="rId14"/>
    <p:sldId id="269" r:id="rId15"/>
    <p:sldId id="270" r:id="rId16"/>
    <p:sldId id="272" r:id="rId17"/>
    <p:sldId id="27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327884-0DD3-4E17-AAC1-64AB52AB2714}" v="28" dt="2019-12-01T00:05:03.276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88950" autoAdjust="0"/>
  </p:normalViewPr>
  <p:slideViewPr>
    <p:cSldViewPr snapToGrid="0" showGuides="1">
      <p:cViewPr varScale="1">
        <p:scale>
          <a:sx n="64" d="100"/>
          <a:sy n="64" d="100"/>
        </p:scale>
        <p:origin x="27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288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086AF9D5-8590-4885-85BB-1D728771AD8B}"/>
    <pc:docChg chg="custSel mod addSld delSld modSld">
      <pc:chgData name="Sarah Gothard" userId="0e53f415fda5f162" providerId="LiveId" clId="{086AF9D5-8590-4885-85BB-1D728771AD8B}" dt="2019-12-01T00:05:04.765" v="65" actId="26606"/>
      <pc:docMkLst>
        <pc:docMk/>
      </pc:docMkLst>
      <pc:sldChg chg="addSp delSp modSp">
        <pc:chgData name="Sarah Gothard" userId="0e53f415fda5f162" providerId="LiveId" clId="{086AF9D5-8590-4885-85BB-1D728771AD8B}" dt="2019-11-30T23:52:43.416" v="25" actId="26606"/>
        <pc:sldMkLst>
          <pc:docMk/>
          <pc:sldMk cId="536071998" sldId="256"/>
        </pc:sldMkLst>
        <pc:spChg chg="ord">
          <ac:chgData name="Sarah Gothard" userId="0e53f415fda5f162" providerId="LiveId" clId="{086AF9D5-8590-4885-85BB-1D728771AD8B}" dt="2019-11-30T23:52:43.416" v="25" actId="26606"/>
          <ac:spMkLst>
            <pc:docMk/>
            <pc:sldMk cId="536071998" sldId="256"/>
            <ac:spMk id="3" creationId="{0B3C69C4-BCAA-4D89-B43B-A0884DF6934F}"/>
          </ac:spMkLst>
        </pc:spChg>
        <pc:spChg chg="del">
          <ac:chgData name="Sarah Gothard" userId="0e53f415fda5f162" providerId="LiveId" clId="{086AF9D5-8590-4885-85BB-1D728771AD8B}" dt="2019-11-30T23:52:43.416" v="25" actId="26606"/>
          <ac:spMkLst>
            <pc:docMk/>
            <pc:sldMk cId="536071998" sldId="256"/>
            <ac:spMk id="64" creationId="{32BC26D8-82FB-445E-AA49-62A77D7C1EE0}"/>
          </ac:spMkLst>
        </pc:spChg>
        <pc:spChg chg="del">
          <ac:chgData name="Sarah Gothard" userId="0e53f415fda5f162" providerId="LiveId" clId="{086AF9D5-8590-4885-85BB-1D728771AD8B}" dt="2019-11-30T23:52:43.416" v="25" actId="26606"/>
          <ac:spMkLst>
            <pc:docMk/>
            <pc:sldMk cId="536071998" sldId="256"/>
            <ac:spMk id="66" creationId="{CB44330D-EA18-4254-AA95-EB49948539B8}"/>
          </ac:spMkLst>
        </pc:spChg>
        <pc:spChg chg="add">
          <ac:chgData name="Sarah Gothard" userId="0e53f415fda5f162" providerId="LiveId" clId="{086AF9D5-8590-4885-85BB-1D728771AD8B}" dt="2019-11-30T23:52:43.416" v="25" actId="26606"/>
          <ac:spMkLst>
            <pc:docMk/>
            <pc:sldMk cId="536071998" sldId="256"/>
            <ac:spMk id="71" creationId="{32BC26D8-82FB-445E-AA49-62A77D7C1EE0}"/>
          </ac:spMkLst>
        </pc:spChg>
        <pc:spChg chg="add">
          <ac:chgData name="Sarah Gothard" userId="0e53f415fda5f162" providerId="LiveId" clId="{086AF9D5-8590-4885-85BB-1D728771AD8B}" dt="2019-11-30T23:52:43.416" v="25" actId="26606"/>
          <ac:spMkLst>
            <pc:docMk/>
            <pc:sldMk cId="536071998" sldId="256"/>
            <ac:spMk id="73" creationId="{CB44330D-EA18-4254-AA95-EB49948539B8}"/>
          </ac:spMkLst>
        </pc:spChg>
        <pc:picChg chg="add mod">
          <ac:chgData name="Sarah Gothard" userId="0e53f415fda5f162" providerId="LiveId" clId="{086AF9D5-8590-4885-85BB-1D728771AD8B}" dt="2019-11-30T23:52:43.416" v="25" actId="26606"/>
          <ac:picMkLst>
            <pc:docMk/>
            <pc:sldMk cId="536071998" sldId="256"/>
            <ac:picMk id="2" creationId="{F7638657-8467-4D11-A1CE-1A9C4B59617A}"/>
          </ac:picMkLst>
        </pc:picChg>
        <pc:picChg chg="del">
          <ac:chgData name="Sarah Gothard" userId="0e53f415fda5f162" providerId="LiveId" clId="{086AF9D5-8590-4885-85BB-1D728771AD8B}" dt="2019-11-30T23:51:43.360" v="0" actId="478"/>
          <ac:picMkLst>
            <pc:docMk/>
            <pc:sldMk cId="536071998" sldId="256"/>
            <ac:picMk id="7" creationId="{A49E120E-A985-48C0-B5DE-B5993835FC28}"/>
          </ac:picMkLst>
        </pc:picChg>
      </pc:sldChg>
      <pc:sldChg chg="addSp delSp modSp">
        <pc:chgData name="Sarah Gothard" userId="0e53f415fda5f162" providerId="LiveId" clId="{086AF9D5-8590-4885-85BB-1D728771AD8B}" dt="2019-11-30T23:54:15.665" v="27" actId="26606"/>
        <pc:sldMkLst>
          <pc:docMk/>
          <pc:sldMk cId="2551191543" sldId="257"/>
        </pc:sldMkLst>
        <pc:spChg chg="ord">
          <ac:chgData name="Sarah Gothard" userId="0e53f415fda5f162" providerId="LiveId" clId="{086AF9D5-8590-4885-85BB-1D728771AD8B}" dt="2019-11-30T23:54:15.665" v="27" actId="26606"/>
          <ac:spMkLst>
            <pc:docMk/>
            <pc:sldMk cId="2551191543" sldId="257"/>
            <ac:spMk id="4" creationId="{C8C72D4D-1F63-4213-9F9F-DCBA71B8C487}"/>
          </ac:spMkLst>
        </pc:spChg>
        <pc:spChg chg="del">
          <ac:chgData name="Sarah Gothard" userId="0e53f415fda5f162" providerId="LiveId" clId="{086AF9D5-8590-4885-85BB-1D728771AD8B}" dt="2019-11-30T23:54:15.665" v="27" actId="26606"/>
          <ac:spMkLst>
            <pc:docMk/>
            <pc:sldMk cId="2551191543" sldId="257"/>
            <ac:spMk id="88" creationId="{32BC26D8-82FB-445E-AA49-62A77D7C1EE0}"/>
          </ac:spMkLst>
        </pc:spChg>
        <pc:spChg chg="del">
          <ac:chgData name="Sarah Gothard" userId="0e53f415fda5f162" providerId="LiveId" clId="{086AF9D5-8590-4885-85BB-1D728771AD8B}" dt="2019-11-30T23:54:15.665" v="27" actId="26606"/>
          <ac:spMkLst>
            <pc:docMk/>
            <pc:sldMk cId="2551191543" sldId="257"/>
            <ac:spMk id="90" creationId="{CB44330D-EA18-4254-AA95-EB49948539B8}"/>
          </ac:spMkLst>
        </pc:spChg>
        <pc:spChg chg="add">
          <ac:chgData name="Sarah Gothard" userId="0e53f415fda5f162" providerId="LiveId" clId="{086AF9D5-8590-4885-85BB-1D728771AD8B}" dt="2019-11-30T23:54:15.665" v="27" actId="26606"/>
          <ac:spMkLst>
            <pc:docMk/>
            <pc:sldMk cId="2551191543" sldId="257"/>
            <ac:spMk id="95" creationId="{32BC26D8-82FB-445E-AA49-62A77D7C1EE0}"/>
          </ac:spMkLst>
        </pc:spChg>
        <pc:spChg chg="add">
          <ac:chgData name="Sarah Gothard" userId="0e53f415fda5f162" providerId="LiveId" clId="{086AF9D5-8590-4885-85BB-1D728771AD8B}" dt="2019-11-30T23:54:15.665" v="27" actId="26606"/>
          <ac:spMkLst>
            <pc:docMk/>
            <pc:sldMk cId="2551191543" sldId="257"/>
            <ac:spMk id="97" creationId="{CB44330D-EA18-4254-AA95-EB49948539B8}"/>
          </ac:spMkLst>
        </pc:spChg>
        <pc:picChg chg="add mod">
          <ac:chgData name="Sarah Gothard" userId="0e53f415fda5f162" providerId="LiveId" clId="{086AF9D5-8590-4885-85BB-1D728771AD8B}" dt="2019-11-30T23:54:15.665" v="27" actId="26606"/>
          <ac:picMkLst>
            <pc:docMk/>
            <pc:sldMk cId="2551191543" sldId="257"/>
            <ac:picMk id="2" creationId="{399BC99D-D544-44ED-BD82-A3C00F046A69}"/>
          </ac:picMkLst>
        </pc:picChg>
        <pc:picChg chg="del">
          <ac:chgData name="Sarah Gothard" userId="0e53f415fda5f162" providerId="LiveId" clId="{086AF9D5-8590-4885-85BB-1D728771AD8B}" dt="2019-11-30T23:51:45.369" v="1" actId="478"/>
          <ac:picMkLst>
            <pc:docMk/>
            <pc:sldMk cId="2551191543" sldId="257"/>
            <ac:picMk id="6" creationId="{77C07DBD-EBF7-47DA-B1C0-FEF6A13C86C1}"/>
          </ac:picMkLst>
        </pc:picChg>
      </pc:sldChg>
      <pc:sldChg chg="delSp del">
        <pc:chgData name="Sarah Gothard" userId="0e53f415fda5f162" providerId="LiveId" clId="{086AF9D5-8590-4885-85BB-1D728771AD8B}" dt="2019-11-30T23:51:50.175" v="3" actId="2696"/>
        <pc:sldMkLst>
          <pc:docMk/>
          <pc:sldMk cId="3297695223" sldId="258"/>
        </pc:sldMkLst>
        <pc:picChg chg="del">
          <ac:chgData name="Sarah Gothard" userId="0e53f415fda5f162" providerId="LiveId" clId="{086AF9D5-8590-4885-85BB-1D728771AD8B}" dt="2019-11-30T23:51:46.990" v="2" actId="478"/>
          <ac:picMkLst>
            <pc:docMk/>
            <pc:sldMk cId="3297695223" sldId="258"/>
            <ac:picMk id="10" creationId="{BC319279-1D16-4B33-BA11-26F2A4BC29E9}"/>
          </ac:picMkLst>
        </pc:picChg>
      </pc:sldChg>
      <pc:sldChg chg="addSp delSp modSp add mod setBg delDesignElem">
        <pc:chgData name="Sarah Gothard" userId="0e53f415fda5f162" providerId="LiveId" clId="{086AF9D5-8590-4885-85BB-1D728771AD8B}" dt="2019-12-01T00:02:03.265" v="59" actId="26606"/>
        <pc:sldMkLst>
          <pc:docMk/>
          <pc:sldMk cId="4106498551" sldId="258"/>
        </pc:sldMkLst>
        <pc:spChg chg="ord">
          <ac:chgData name="Sarah Gothard" userId="0e53f415fda5f162" providerId="LiveId" clId="{086AF9D5-8590-4885-85BB-1D728771AD8B}" dt="2019-12-01T00:02:03.265" v="59" actId="26606"/>
          <ac:spMkLst>
            <pc:docMk/>
            <pc:sldMk cId="4106498551" sldId="258"/>
            <ac:spMk id="4" creationId="{C8C72D4D-1F63-4213-9F9F-DCBA71B8C487}"/>
          </ac:spMkLst>
        </pc:spChg>
        <pc:spChg chg="add">
          <ac:chgData name="Sarah Gothard" userId="0e53f415fda5f162" providerId="LiveId" clId="{086AF9D5-8590-4885-85BB-1D728771AD8B}" dt="2019-12-01T00:02:03.265" v="59" actId="26606"/>
          <ac:spMkLst>
            <pc:docMk/>
            <pc:sldMk cId="4106498551" sldId="258"/>
            <ac:spMk id="9" creationId="{32BC26D8-82FB-445E-AA49-62A77D7C1EE0}"/>
          </ac:spMkLst>
        </pc:spChg>
        <pc:spChg chg="add">
          <ac:chgData name="Sarah Gothard" userId="0e53f415fda5f162" providerId="LiveId" clId="{086AF9D5-8590-4885-85BB-1D728771AD8B}" dt="2019-12-01T00:02:03.265" v="59" actId="26606"/>
          <ac:spMkLst>
            <pc:docMk/>
            <pc:sldMk cId="4106498551" sldId="258"/>
            <ac:spMk id="11" creationId="{CB44330D-EA18-4254-AA95-EB49948539B8}"/>
          </ac:spMkLst>
        </pc:spChg>
        <pc:spChg chg="del">
          <ac:chgData name="Sarah Gothard" userId="0e53f415fda5f162" providerId="LiveId" clId="{086AF9D5-8590-4885-85BB-1D728771AD8B}" dt="2019-11-30T23:51:51.820" v="15"/>
          <ac:spMkLst>
            <pc:docMk/>
            <pc:sldMk cId="4106498551" sldId="258"/>
            <ac:spMk id="88" creationId="{32BC26D8-82FB-445E-AA49-62A77D7C1EE0}"/>
          </ac:spMkLst>
        </pc:spChg>
        <pc:spChg chg="del">
          <ac:chgData name="Sarah Gothard" userId="0e53f415fda5f162" providerId="LiveId" clId="{086AF9D5-8590-4885-85BB-1D728771AD8B}" dt="2019-11-30T23:51:51.820" v="15"/>
          <ac:spMkLst>
            <pc:docMk/>
            <pc:sldMk cId="4106498551" sldId="258"/>
            <ac:spMk id="90" creationId="{CB44330D-EA18-4254-AA95-EB49948539B8}"/>
          </ac:spMkLst>
        </pc:spChg>
        <pc:picChg chg="add mod">
          <ac:chgData name="Sarah Gothard" userId="0e53f415fda5f162" providerId="LiveId" clId="{086AF9D5-8590-4885-85BB-1D728771AD8B}" dt="2019-12-01T00:02:03.265" v="59" actId="26606"/>
          <ac:picMkLst>
            <pc:docMk/>
            <pc:sldMk cId="4106498551" sldId="258"/>
            <ac:picMk id="2" creationId="{98B61F44-245F-444D-BFF0-5DFD586259DB}"/>
          </ac:picMkLst>
        </pc:picChg>
      </pc:sldChg>
      <pc:sldChg chg="del">
        <pc:chgData name="Sarah Gothard" userId="0e53f415fda5f162" providerId="LiveId" clId="{086AF9D5-8590-4885-85BB-1D728771AD8B}" dt="2019-11-30T23:51:50.198" v="4" actId="2696"/>
        <pc:sldMkLst>
          <pc:docMk/>
          <pc:sldMk cId="2154678766" sldId="259"/>
        </pc:sldMkLst>
      </pc:sldChg>
      <pc:sldChg chg="addSp delSp modSp add mod setBg delDesignElem">
        <pc:chgData name="Sarah Gothard" userId="0e53f415fda5f162" providerId="LiveId" clId="{086AF9D5-8590-4885-85BB-1D728771AD8B}" dt="2019-12-01T00:00:31.447" v="57" actId="26606"/>
        <pc:sldMkLst>
          <pc:docMk/>
          <pc:sldMk cId="2633610314" sldId="259"/>
        </pc:sldMkLst>
        <pc:spChg chg="ord">
          <ac:chgData name="Sarah Gothard" userId="0e53f415fda5f162" providerId="LiveId" clId="{086AF9D5-8590-4885-85BB-1D728771AD8B}" dt="2019-12-01T00:00:31.447" v="57" actId="26606"/>
          <ac:spMkLst>
            <pc:docMk/>
            <pc:sldMk cId="2633610314" sldId="259"/>
            <ac:spMk id="4" creationId="{C8C72D4D-1F63-4213-9F9F-DCBA71B8C487}"/>
          </ac:spMkLst>
        </pc:spChg>
        <pc:spChg chg="add">
          <ac:chgData name="Sarah Gothard" userId="0e53f415fda5f162" providerId="LiveId" clId="{086AF9D5-8590-4885-85BB-1D728771AD8B}" dt="2019-12-01T00:00:31.447" v="57" actId="26606"/>
          <ac:spMkLst>
            <pc:docMk/>
            <pc:sldMk cId="2633610314" sldId="259"/>
            <ac:spMk id="9" creationId="{32BC26D8-82FB-445E-AA49-62A77D7C1EE0}"/>
          </ac:spMkLst>
        </pc:spChg>
        <pc:spChg chg="add">
          <ac:chgData name="Sarah Gothard" userId="0e53f415fda5f162" providerId="LiveId" clId="{086AF9D5-8590-4885-85BB-1D728771AD8B}" dt="2019-12-01T00:00:31.447" v="57" actId="26606"/>
          <ac:spMkLst>
            <pc:docMk/>
            <pc:sldMk cId="2633610314" sldId="259"/>
            <ac:spMk id="11" creationId="{CB44330D-EA18-4254-AA95-EB49948539B8}"/>
          </ac:spMkLst>
        </pc:spChg>
        <pc:spChg chg="del">
          <ac:chgData name="Sarah Gothard" userId="0e53f415fda5f162" providerId="LiveId" clId="{086AF9D5-8590-4885-85BB-1D728771AD8B}" dt="2019-11-30T23:51:51.998" v="17"/>
          <ac:spMkLst>
            <pc:docMk/>
            <pc:sldMk cId="2633610314" sldId="259"/>
            <ac:spMk id="88" creationId="{32BC26D8-82FB-445E-AA49-62A77D7C1EE0}"/>
          </ac:spMkLst>
        </pc:spChg>
        <pc:spChg chg="del">
          <ac:chgData name="Sarah Gothard" userId="0e53f415fda5f162" providerId="LiveId" clId="{086AF9D5-8590-4885-85BB-1D728771AD8B}" dt="2019-11-30T23:51:51.998" v="17"/>
          <ac:spMkLst>
            <pc:docMk/>
            <pc:sldMk cId="2633610314" sldId="259"/>
            <ac:spMk id="90" creationId="{CB44330D-EA18-4254-AA95-EB49948539B8}"/>
          </ac:spMkLst>
        </pc:spChg>
        <pc:picChg chg="add mod">
          <ac:chgData name="Sarah Gothard" userId="0e53f415fda5f162" providerId="LiveId" clId="{086AF9D5-8590-4885-85BB-1D728771AD8B}" dt="2019-12-01T00:00:31.447" v="57" actId="26606"/>
          <ac:picMkLst>
            <pc:docMk/>
            <pc:sldMk cId="2633610314" sldId="259"/>
            <ac:picMk id="2" creationId="{2CB4C415-C3B6-47F9-B514-9E0F0B0422E9}"/>
          </ac:picMkLst>
        </pc:picChg>
      </pc:sldChg>
      <pc:sldChg chg="addSp delSp modSp add mod setBg delDesignElem">
        <pc:chgData name="Sarah Gothard" userId="0e53f415fda5f162" providerId="LiveId" clId="{086AF9D5-8590-4885-85BB-1D728771AD8B}" dt="2019-11-30T23:59:30.303" v="47" actId="26606"/>
        <pc:sldMkLst>
          <pc:docMk/>
          <pc:sldMk cId="3554896534" sldId="260"/>
        </pc:sldMkLst>
        <pc:spChg chg="ord">
          <ac:chgData name="Sarah Gothard" userId="0e53f415fda5f162" providerId="LiveId" clId="{086AF9D5-8590-4885-85BB-1D728771AD8B}" dt="2019-11-30T23:59:30.303" v="47" actId="26606"/>
          <ac:spMkLst>
            <pc:docMk/>
            <pc:sldMk cId="3554896534" sldId="260"/>
            <ac:spMk id="4" creationId="{C8C72D4D-1F63-4213-9F9F-DCBA71B8C487}"/>
          </ac:spMkLst>
        </pc:spChg>
        <pc:spChg chg="add">
          <ac:chgData name="Sarah Gothard" userId="0e53f415fda5f162" providerId="LiveId" clId="{086AF9D5-8590-4885-85BB-1D728771AD8B}" dt="2019-11-30T23:59:30.303" v="47" actId="26606"/>
          <ac:spMkLst>
            <pc:docMk/>
            <pc:sldMk cId="3554896534" sldId="260"/>
            <ac:spMk id="9" creationId="{32BC26D8-82FB-445E-AA49-62A77D7C1EE0}"/>
          </ac:spMkLst>
        </pc:spChg>
        <pc:spChg chg="add">
          <ac:chgData name="Sarah Gothard" userId="0e53f415fda5f162" providerId="LiveId" clId="{086AF9D5-8590-4885-85BB-1D728771AD8B}" dt="2019-11-30T23:59:30.303" v="47" actId="26606"/>
          <ac:spMkLst>
            <pc:docMk/>
            <pc:sldMk cId="3554896534" sldId="260"/>
            <ac:spMk id="11" creationId="{CB44330D-EA18-4254-AA95-EB49948539B8}"/>
          </ac:spMkLst>
        </pc:spChg>
        <pc:spChg chg="del">
          <ac:chgData name="Sarah Gothard" userId="0e53f415fda5f162" providerId="LiveId" clId="{086AF9D5-8590-4885-85BB-1D728771AD8B}" dt="2019-11-30T23:51:52.163" v="19"/>
          <ac:spMkLst>
            <pc:docMk/>
            <pc:sldMk cId="3554896534" sldId="260"/>
            <ac:spMk id="88" creationId="{32BC26D8-82FB-445E-AA49-62A77D7C1EE0}"/>
          </ac:spMkLst>
        </pc:spChg>
        <pc:spChg chg="del">
          <ac:chgData name="Sarah Gothard" userId="0e53f415fda5f162" providerId="LiveId" clId="{086AF9D5-8590-4885-85BB-1D728771AD8B}" dt="2019-11-30T23:51:52.163" v="19"/>
          <ac:spMkLst>
            <pc:docMk/>
            <pc:sldMk cId="3554896534" sldId="260"/>
            <ac:spMk id="90" creationId="{CB44330D-EA18-4254-AA95-EB49948539B8}"/>
          </ac:spMkLst>
        </pc:spChg>
        <pc:picChg chg="add mod">
          <ac:chgData name="Sarah Gothard" userId="0e53f415fda5f162" providerId="LiveId" clId="{086AF9D5-8590-4885-85BB-1D728771AD8B}" dt="2019-11-30T23:59:30.303" v="47" actId="26606"/>
          <ac:picMkLst>
            <pc:docMk/>
            <pc:sldMk cId="3554896534" sldId="260"/>
            <ac:picMk id="2" creationId="{E182CFB3-11E8-46AD-9D5A-6E2B8F5EF2B3}"/>
          </ac:picMkLst>
        </pc:picChg>
      </pc:sldChg>
      <pc:sldChg chg="addSp delSp modSp add mod setBg delDesignElem">
        <pc:chgData name="Sarah Gothard" userId="0e53f415fda5f162" providerId="LiveId" clId="{086AF9D5-8590-4885-85BB-1D728771AD8B}" dt="2019-11-30T23:55:12.973" v="29" actId="26606"/>
        <pc:sldMkLst>
          <pc:docMk/>
          <pc:sldMk cId="3205413882" sldId="261"/>
        </pc:sldMkLst>
        <pc:spChg chg="ord">
          <ac:chgData name="Sarah Gothard" userId="0e53f415fda5f162" providerId="LiveId" clId="{086AF9D5-8590-4885-85BB-1D728771AD8B}" dt="2019-11-30T23:55:12.973" v="29" actId="26606"/>
          <ac:spMkLst>
            <pc:docMk/>
            <pc:sldMk cId="3205413882" sldId="261"/>
            <ac:spMk id="4" creationId="{C8C72D4D-1F63-4213-9F9F-DCBA71B8C487}"/>
          </ac:spMkLst>
        </pc:spChg>
        <pc:spChg chg="add">
          <ac:chgData name="Sarah Gothard" userId="0e53f415fda5f162" providerId="LiveId" clId="{086AF9D5-8590-4885-85BB-1D728771AD8B}" dt="2019-11-30T23:55:12.973" v="29" actId="26606"/>
          <ac:spMkLst>
            <pc:docMk/>
            <pc:sldMk cId="3205413882" sldId="261"/>
            <ac:spMk id="9" creationId="{32BC26D8-82FB-445E-AA49-62A77D7C1EE0}"/>
          </ac:spMkLst>
        </pc:spChg>
        <pc:spChg chg="add">
          <ac:chgData name="Sarah Gothard" userId="0e53f415fda5f162" providerId="LiveId" clId="{086AF9D5-8590-4885-85BB-1D728771AD8B}" dt="2019-11-30T23:55:12.973" v="29" actId="26606"/>
          <ac:spMkLst>
            <pc:docMk/>
            <pc:sldMk cId="3205413882" sldId="261"/>
            <ac:spMk id="11" creationId="{CB44330D-EA18-4254-AA95-EB49948539B8}"/>
          </ac:spMkLst>
        </pc:spChg>
        <pc:spChg chg="del">
          <ac:chgData name="Sarah Gothard" userId="0e53f415fda5f162" providerId="LiveId" clId="{086AF9D5-8590-4885-85BB-1D728771AD8B}" dt="2019-11-30T23:51:52.340" v="21"/>
          <ac:spMkLst>
            <pc:docMk/>
            <pc:sldMk cId="3205413882" sldId="261"/>
            <ac:spMk id="88" creationId="{32BC26D8-82FB-445E-AA49-62A77D7C1EE0}"/>
          </ac:spMkLst>
        </pc:spChg>
        <pc:spChg chg="del">
          <ac:chgData name="Sarah Gothard" userId="0e53f415fda5f162" providerId="LiveId" clId="{086AF9D5-8590-4885-85BB-1D728771AD8B}" dt="2019-11-30T23:51:52.340" v="21"/>
          <ac:spMkLst>
            <pc:docMk/>
            <pc:sldMk cId="3205413882" sldId="261"/>
            <ac:spMk id="90" creationId="{CB44330D-EA18-4254-AA95-EB49948539B8}"/>
          </ac:spMkLst>
        </pc:spChg>
        <pc:picChg chg="add mod">
          <ac:chgData name="Sarah Gothard" userId="0e53f415fda5f162" providerId="LiveId" clId="{086AF9D5-8590-4885-85BB-1D728771AD8B}" dt="2019-11-30T23:55:12.973" v="29" actId="26606"/>
          <ac:picMkLst>
            <pc:docMk/>
            <pc:sldMk cId="3205413882" sldId="261"/>
            <ac:picMk id="2" creationId="{C055E897-DB4F-4221-9AE8-72A1DA854760}"/>
          </ac:picMkLst>
        </pc:picChg>
      </pc:sldChg>
      <pc:sldChg chg="del">
        <pc:chgData name="Sarah Gothard" userId="0e53f415fda5f162" providerId="LiveId" clId="{086AF9D5-8590-4885-85BB-1D728771AD8B}" dt="2019-11-30T23:51:50.210" v="5" actId="2696"/>
        <pc:sldMkLst>
          <pc:docMk/>
          <pc:sldMk cId="4070230167" sldId="261"/>
        </pc:sldMkLst>
      </pc:sldChg>
      <pc:sldChg chg="addSp delSp modSp add mod setBg delDesignElem">
        <pc:chgData name="Sarah Gothard" userId="0e53f415fda5f162" providerId="LiveId" clId="{086AF9D5-8590-4885-85BB-1D728771AD8B}" dt="2019-11-30T23:56:19.112" v="31" actId="26606"/>
        <pc:sldMkLst>
          <pc:docMk/>
          <pc:sldMk cId="1342449817" sldId="262"/>
        </pc:sldMkLst>
        <pc:spChg chg="ord">
          <ac:chgData name="Sarah Gothard" userId="0e53f415fda5f162" providerId="LiveId" clId="{086AF9D5-8590-4885-85BB-1D728771AD8B}" dt="2019-11-30T23:56:19.112" v="31" actId="26606"/>
          <ac:spMkLst>
            <pc:docMk/>
            <pc:sldMk cId="1342449817" sldId="262"/>
            <ac:spMk id="4" creationId="{C8C72D4D-1F63-4213-9F9F-DCBA71B8C487}"/>
          </ac:spMkLst>
        </pc:spChg>
        <pc:spChg chg="add">
          <ac:chgData name="Sarah Gothard" userId="0e53f415fda5f162" providerId="LiveId" clId="{086AF9D5-8590-4885-85BB-1D728771AD8B}" dt="2019-11-30T23:56:19.112" v="31" actId="26606"/>
          <ac:spMkLst>
            <pc:docMk/>
            <pc:sldMk cId="1342449817" sldId="262"/>
            <ac:spMk id="9" creationId="{32BC26D8-82FB-445E-AA49-62A77D7C1EE0}"/>
          </ac:spMkLst>
        </pc:spChg>
        <pc:spChg chg="add">
          <ac:chgData name="Sarah Gothard" userId="0e53f415fda5f162" providerId="LiveId" clId="{086AF9D5-8590-4885-85BB-1D728771AD8B}" dt="2019-11-30T23:56:19.112" v="31" actId="26606"/>
          <ac:spMkLst>
            <pc:docMk/>
            <pc:sldMk cId="1342449817" sldId="262"/>
            <ac:spMk id="11" creationId="{CB44330D-EA18-4254-AA95-EB49948539B8}"/>
          </ac:spMkLst>
        </pc:spChg>
        <pc:spChg chg="del">
          <ac:chgData name="Sarah Gothard" userId="0e53f415fda5f162" providerId="LiveId" clId="{086AF9D5-8590-4885-85BB-1D728771AD8B}" dt="2019-11-30T23:51:52.499" v="23"/>
          <ac:spMkLst>
            <pc:docMk/>
            <pc:sldMk cId="1342449817" sldId="262"/>
            <ac:spMk id="88" creationId="{32BC26D8-82FB-445E-AA49-62A77D7C1EE0}"/>
          </ac:spMkLst>
        </pc:spChg>
        <pc:spChg chg="del">
          <ac:chgData name="Sarah Gothard" userId="0e53f415fda5f162" providerId="LiveId" clId="{086AF9D5-8590-4885-85BB-1D728771AD8B}" dt="2019-11-30T23:51:52.499" v="23"/>
          <ac:spMkLst>
            <pc:docMk/>
            <pc:sldMk cId="1342449817" sldId="262"/>
            <ac:spMk id="90" creationId="{CB44330D-EA18-4254-AA95-EB49948539B8}"/>
          </ac:spMkLst>
        </pc:spChg>
        <pc:picChg chg="add mod">
          <ac:chgData name="Sarah Gothard" userId="0e53f415fda5f162" providerId="LiveId" clId="{086AF9D5-8590-4885-85BB-1D728771AD8B}" dt="2019-11-30T23:56:19.112" v="31" actId="26606"/>
          <ac:picMkLst>
            <pc:docMk/>
            <pc:sldMk cId="1342449817" sldId="262"/>
            <ac:picMk id="2" creationId="{C00E6C50-3FE3-4EF5-A5C7-F2632167090C}"/>
          </ac:picMkLst>
        </pc:picChg>
      </pc:sldChg>
      <pc:sldChg chg="del">
        <pc:chgData name="Sarah Gothard" userId="0e53f415fda5f162" providerId="LiveId" clId="{086AF9D5-8590-4885-85BB-1D728771AD8B}" dt="2019-11-30T23:51:50.221" v="6" actId="2696"/>
        <pc:sldMkLst>
          <pc:docMk/>
          <pc:sldMk cId="3241611195" sldId="262"/>
        </pc:sldMkLst>
      </pc:sldChg>
      <pc:sldChg chg="addSp modSp add mod setBg">
        <pc:chgData name="Sarah Gothard" userId="0e53f415fda5f162" providerId="LiveId" clId="{086AF9D5-8590-4885-85BB-1D728771AD8B}" dt="2019-12-01T00:03:26.578" v="61" actId="26606"/>
        <pc:sldMkLst>
          <pc:docMk/>
          <pc:sldMk cId="1882515335" sldId="263"/>
        </pc:sldMkLst>
        <pc:spChg chg="ord">
          <ac:chgData name="Sarah Gothard" userId="0e53f415fda5f162" providerId="LiveId" clId="{086AF9D5-8590-4885-85BB-1D728771AD8B}" dt="2019-12-01T00:03:26.578" v="61" actId="26606"/>
          <ac:spMkLst>
            <pc:docMk/>
            <pc:sldMk cId="1882515335" sldId="263"/>
            <ac:spMk id="4" creationId="{C8C72D4D-1F63-4213-9F9F-DCBA71B8C487}"/>
          </ac:spMkLst>
        </pc:spChg>
        <pc:spChg chg="add">
          <ac:chgData name="Sarah Gothard" userId="0e53f415fda5f162" providerId="LiveId" clId="{086AF9D5-8590-4885-85BB-1D728771AD8B}" dt="2019-12-01T00:03:26.578" v="61" actId="26606"/>
          <ac:spMkLst>
            <pc:docMk/>
            <pc:sldMk cId="1882515335" sldId="263"/>
            <ac:spMk id="9" creationId="{32BC26D8-82FB-445E-AA49-62A77D7C1EE0}"/>
          </ac:spMkLst>
        </pc:spChg>
        <pc:spChg chg="add">
          <ac:chgData name="Sarah Gothard" userId="0e53f415fda5f162" providerId="LiveId" clId="{086AF9D5-8590-4885-85BB-1D728771AD8B}" dt="2019-12-01T00:03:26.578" v="61" actId="26606"/>
          <ac:spMkLst>
            <pc:docMk/>
            <pc:sldMk cId="1882515335" sldId="263"/>
            <ac:spMk id="11" creationId="{CB44330D-EA18-4254-AA95-EB49948539B8}"/>
          </ac:spMkLst>
        </pc:spChg>
        <pc:picChg chg="add mod">
          <ac:chgData name="Sarah Gothard" userId="0e53f415fda5f162" providerId="LiveId" clId="{086AF9D5-8590-4885-85BB-1D728771AD8B}" dt="2019-12-01T00:03:26.578" v="61" actId="26606"/>
          <ac:picMkLst>
            <pc:docMk/>
            <pc:sldMk cId="1882515335" sldId="263"/>
            <ac:picMk id="2" creationId="{C60C8B86-2387-4CEB-BF4D-36848FEFD16E}"/>
          </ac:picMkLst>
        </pc:picChg>
      </pc:sldChg>
      <pc:sldChg chg="del">
        <pc:chgData name="Sarah Gothard" userId="0e53f415fda5f162" providerId="LiveId" clId="{086AF9D5-8590-4885-85BB-1D728771AD8B}" dt="2019-11-30T23:51:50.227" v="7" actId="2696"/>
        <pc:sldMkLst>
          <pc:docMk/>
          <pc:sldMk cId="3482670627" sldId="263"/>
        </pc:sldMkLst>
      </pc:sldChg>
      <pc:sldChg chg="addSp modSp add mod setBg">
        <pc:chgData name="Sarah Gothard" userId="0e53f415fda5f162" providerId="LiveId" clId="{086AF9D5-8590-4885-85BB-1D728771AD8B}" dt="2019-12-01T00:00:24.564" v="55" actId="26606"/>
        <pc:sldMkLst>
          <pc:docMk/>
          <pc:sldMk cId="2539622426" sldId="264"/>
        </pc:sldMkLst>
        <pc:spChg chg="ord">
          <ac:chgData name="Sarah Gothard" userId="0e53f415fda5f162" providerId="LiveId" clId="{086AF9D5-8590-4885-85BB-1D728771AD8B}" dt="2019-12-01T00:00:24.564" v="55" actId="26606"/>
          <ac:spMkLst>
            <pc:docMk/>
            <pc:sldMk cId="2539622426" sldId="264"/>
            <ac:spMk id="4" creationId="{C8C72D4D-1F63-4213-9F9F-DCBA71B8C487}"/>
          </ac:spMkLst>
        </pc:spChg>
        <pc:spChg chg="add">
          <ac:chgData name="Sarah Gothard" userId="0e53f415fda5f162" providerId="LiveId" clId="{086AF9D5-8590-4885-85BB-1D728771AD8B}" dt="2019-12-01T00:00:24.564" v="55" actId="26606"/>
          <ac:spMkLst>
            <pc:docMk/>
            <pc:sldMk cId="2539622426" sldId="264"/>
            <ac:spMk id="9" creationId="{32BC26D8-82FB-445E-AA49-62A77D7C1EE0}"/>
          </ac:spMkLst>
        </pc:spChg>
        <pc:spChg chg="add">
          <ac:chgData name="Sarah Gothard" userId="0e53f415fda5f162" providerId="LiveId" clId="{086AF9D5-8590-4885-85BB-1D728771AD8B}" dt="2019-12-01T00:00:24.564" v="55" actId="26606"/>
          <ac:spMkLst>
            <pc:docMk/>
            <pc:sldMk cId="2539622426" sldId="264"/>
            <ac:spMk id="11" creationId="{CB44330D-EA18-4254-AA95-EB49948539B8}"/>
          </ac:spMkLst>
        </pc:spChg>
        <pc:picChg chg="add mod">
          <ac:chgData name="Sarah Gothard" userId="0e53f415fda5f162" providerId="LiveId" clId="{086AF9D5-8590-4885-85BB-1D728771AD8B}" dt="2019-12-01T00:00:24.564" v="55" actId="26606"/>
          <ac:picMkLst>
            <pc:docMk/>
            <pc:sldMk cId="2539622426" sldId="264"/>
            <ac:picMk id="2" creationId="{4350686E-F1DE-4072-AF67-62FFAC3CFF46}"/>
          </ac:picMkLst>
        </pc:picChg>
      </pc:sldChg>
      <pc:sldChg chg="del">
        <pc:chgData name="Sarah Gothard" userId="0e53f415fda5f162" providerId="LiveId" clId="{086AF9D5-8590-4885-85BB-1D728771AD8B}" dt="2019-11-30T23:51:50.233" v="8" actId="2696"/>
        <pc:sldMkLst>
          <pc:docMk/>
          <pc:sldMk cId="71152918" sldId="265"/>
        </pc:sldMkLst>
      </pc:sldChg>
      <pc:sldChg chg="addSp modSp add mod setBg">
        <pc:chgData name="Sarah Gothard" userId="0e53f415fda5f162" providerId="LiveId" clId="{086AF9D5-8590-4885-85BB-1D728771AD8B}" dt="2019-11-30T23:59:25.330" v="45" actId="26606"/>
        <pc:sldMkLst>
          <pc:docMk/>
          <pc:sldMk cId="2623632884" sldId="265"/>
        </pc:sldMkLst>
        <pc:spChg chg="ord">
          <ac:chgData name="Sarah Gothard" userId="0e53f415fda5f162" providerId="LiveId" clId="{086AF9D5-8590-4885-85BB-1D728771AD8B}" dt="2019-11-30T23:59:25.330" v="45" actId="26606"/>
          <ac:spMkLst>
            <pc:docMk/>
            <pc:sldMk cId="2623632884" sldId="265"/>
            <ac:spMk id="4" creationId="{C8C72D4D-1F63-4213-9F9F-DCBA71B8C487}"/>
          </ac:spMkLst>
        </pc:spChg>
        <pc:spChg chg="add">
          <ac:chgData name="Sarah Gothard" userId="0e53f415fda5f162" providerId="LiveId" clId="{086AF9D5-8590-4885-85BB-1D728771AD8B}" dt="2019-11-30T23:59:25.330" v="45" actId="26606"/>
          <ac:spMkLst>
            <pc:docMk/>
            <pc:sldMk cId="2623632884" sldId="265"/>
            <ac:spMk id="9" creationId="{32BC26D8-82FB-445E-AA49-62A77D7C1EE0}"/>
          </ac:spMkLst>
        </pc:spChg>
        <pc:spChg chg="add">
          <ac:chgData name="Sarah Gothard" userId="0e53f415fda5f162" providerId="LiveId" clId="{086AF9D5-8590-4885-85BB-1D728771AD8B}" dt="2019-11-30T23:59:25.330" v="45" actId="26606"/>
          <ac:spMkLst>
            <pc:docMk/>
            <pc:sldMk cId="2623632884" sldId="265"/>
            <ac:spMk id="11" creationId="{CB44330D-EA18-4254-AA95-EB49948539B8}"/>
          </ac:spMkLst>
        </pc:spChg>
        <pc:picChg chg="add mod">
          <ac:chgData name="Sarah Gothard" userId="0e53f415fda5f162" providerId="LiveId" clId="{086AF9D5-8590-4885-85BB-1D728771AD8B}" dt="2019-11-30T23:59:25.330" v="45" actId="26606"/>
          <ac:picMkLst>
            <pc:docMk/>
            <pc:sldMk cId="2623632884" sldId="265"/>
            <ac:picMk id="2" creationId="{983D5E8A-DB7B-4470-AA37-9B22D65728AD}"/>
          </ac:picMkLst>
        </pc:picChg>
      </pc:sldChg>
      <pc:sldChg chg="del">
        <pc:chgData name="Sarah Gothard" userId="0e53f415fda5f162" providerId="LiveId" clId="{086AF9D5-8590-4885-85BB-1D728771AD8B}" dt="2019-11-30T23:51:50.240" v="9" actId="2696"/>
        <pc:sldMkLst>
          <pc:docMk/>
          <pc:sldMk cId="841731034" sldId="266"/>
        </pc:sldMkLst>
      </pc:sldChg>
      <pc:sldChg chg="addSp modSp add mod setBg">
        <pc:chgData name="Sarah Gothard" userId="0e53f415fda5f162" providerId="LiveId" clId="{086AF9D5-8590-4885-85BB-1D728771AD8B}" dt="2019-12-01T00:04:14.706" v="63" actId="26606"/>
        <pc:sldMkLst>
          <pc:docMk/>
          <pc:sldMk cId="4046314549" sldId="266"/>
        </pc:sldMkLst>
        <pc:spChg chg="ord">
          <ac:chgData name="Sarah Gothard" userId="0e53f415fda5f162" providerId="LiveId" clId="{086AF9D5-8590-4885-85BB-1D728771AD8B}" dt="2019-12-01T00:04:14.706" v="63" actId="26606"/>
          <ac:spMkLst>
            <pc:docMk/>
            <pc:sldMk cId="4046314549" sldId="266"/>
            <ac:spMk id="4" creationId="{C8C72D4D-1F63-4213-9F9F-DCBA71B8C487}"/>
          </ac:spMkLst>
        </pc:spChg>
        <pc:spChg chg="add">
          <ac:chgData name="Sarah Gothard" userId="0e53f415fda5f162" providerId="LiveId" clId="{086AF9D5-8590-4885-85BB-1D728771AD8B}" dt="2019-12-01T00:04:14.706" v="63" actId="26606"/>
          <ac:spMkLst>
            <pc:docMk/>
            <pc:sldMk cId="4046314549" sldId="266"/>
            <ac:spMk id="9" creationId="{32BC26D8-82FB-445E-AA49-62A77D7C1EE0}"/>
          </ac:spMkLst>
        </pc:spChg>
        <pc:spChg chg="add">
          <ac:chgData name="Sarah Gothard" userId="0e53f415fda5f162" providerId="LiveId" clId="{086AF9D5-8590-4885-85BB-1D728771AD8B}" dt="2019-12-01T00:04:14.706" v="63" actId="26606"/>
          <ac:spMkLst>
            <pc:docMk/>
            <pc:sldMk cId="4046314549" sldId="266"/>
            <ac:spMk id="11" creationId="{CB44330D-EA18-4254-AA95-EB49948539B8}"/>
          </ac:spMkLst>
        </pc:spChg>
        <pc:picChg chg="add mod">
          <ac:chgData name="Sarah Gothard" userId="0e53f415fda5f162" providerId="LiveId" clId="{086AF9D5-8590-4885-85BB-1D728771AD8B}" dt="2019-12-01T00:04:14.706" v="63" actId="26606"/>
          <ac:picMkLst>
            <pc:docMk/>
            <pc:sldMk cId="4046314549" sldId="266"/>
            <ac:picMk id="2" creationId="{268E7F8C-AF8B-4130-BF02-B1597030946F}"/>
          </ac:picMkLst>
        </pc:picChg>
      </pc:sldChg>
      <pc:sldChg chg="del">
        <pc:chgData name="Sarah Gothard" userId="0e53f415fda5f162" providerId="LiveId" clId="{086AF9D5-8590-4885-85BB-1D728771AD8B}" dt="2019-11-30T23:51:50.264" v="13" actId="2696"/>
        <pc:sldMkLst>
          <pc:docMk/>
          <pc:sldMk cId="2403094727" sldId="267"/>
        </pc:sldMkLst>
      </pc:sldChg>
      <pc:sldChg chg="addSp modSp add mod setBg">
        <pc:chgData name="Sarah Gothard" userId="0e53f415fda5f162" providerId="LiveId" clId="{086AF9D5-8590-4885-85BB-1D728771AD8B}" dt="2019-12-01T00:00:18.625" v="53" actId="26606"/>
        <pc:sldMkLst>
          <pc:docMk/>
          <pc:sldMk cId="2758781434" sldId="267"/>
        </pc:sldMkLst>
        <pc:spChg chg="ord">
          <ac:chgData name="Sarah Gothard" userId="0e53f415fda5f162" providerId="LiveId" clId="{086AF9D5-8590-4885-85BB-1D728771AD8B}" dt="2019-12-01T00:00:18.625" v="53" actId="26606"/>
          <ac:spMkLst>
            <pc:docMk/>
            <pc:sldMk cId="2758781434" sldId="267"/>
            <ac:spMk id="4" creationId="{C8C72D4D-1F63-4213-9F9F-DCBA71B8C487}"/>
          </ac:spMkLst>
        </pc:spChg>
        <pc:spChg chg="add">
          <ac:chgData name="Sarah Gothard" userId="0e53f415fda5f162" providerId="LiveId" clId="{086AF9D5-8590-4885-85BB-1D728771AD8B}" dt="2019-12-01T00:00:18.625" v="53" actId="26606"/>
          <ac:spMkLst>
            <pc:docMk/>
            <pc:sldMk cId="2758781434" sldId="267"/>
            <ac:spMk id="9" creationId="{32BC26D8-82FB-445E-AA49-62A77D7C1EE0}"/>
          </ac:spMkLst>
        </pc:spChg>
        <pc:spChg chg="add">
          <ac:chgData name="Sarah Gothard" userId="0e53f415fda5f162" providerId="LiveId" clId="{086AF9D5-8590-4885-85BB-1D728771AD8B}" dt="2019-12-01T00:00:18.625" v="53" actId="26606"/>
          <ac:spMkLst>
            <pc:docMk/>
            <pc:sldMk cId="2758781434" sldId="267"/>
            <ac:spMk id="11" creationId="{CB44330D-EA18-4254-AA95-EB49948539B8}"/>
          </ac:spMkLst>
        </pc:spChg>
        <pc:picChg chg="add mod">
          <ac:chgData name="Sarah Gothard" userId="0e53f415fda5f162" providerId="LiveId" clId="{086AF9D5-8590-4885-85BB-1D728771AD8B}" dt="2019-12-01T00:00:18.625" v="53" actId="26606"/>
          <ac:picMkLst>
            <pc:docMk/>
            <pc:sldMk cId="2758781434" sldId="267"/>
            <ac:picMk id="2" creationId="{4ADEB996-89A7-4E93-B1C1-A2F4474DF359}"/>
          </ac:picMkLst>
        </pc:picChg>
      </pc:sldChg>
      <pc:sldChg chg="addSp modSp add mod setBg">
        <pc:chgData name="Sarah Gothard" userId="0e53f415fda5f162" providerId="LiveId" clId="{086AF9D5-8590-4885-85BB-1D728771AD8B}" dt="2019-11-30T23:59:20.450" v="43" actId="26606"/>
        <pc:sldMkLst>
          <pc:docMk/>
          <pc:sldMk cId="804670755" sldId="268"/>
        </pc:sldMkLst>
        <pc:spChg chg="ord">
          <ac:chgData name="Sarah Gothard" userId="0e53f415fda5f162" providerId="LiveId" clId="{086AF9D5-8590-4885-85BB-1D728771AD8B}" dt="2019-11-30T23:59:20.450" v="43" actId="26606"/>
          <ac:spMkLst>
            <pc:docMk/>
            <pc:sldMk cId="804670755" sldId="268"/>
            <ac:spMk id="4" creationId="{C8C72D4D-1F63-4213-9F9F-DCBA71B8C487}"/>
          </ac:spMkLst>
        </pc:spChg>
        <pc:spChg chg="add">
          <ac:chgData name="Sarah Gothard" userId="0e53f415fda5f162" providerId="LiveId" clId="{086AF9D5-8590-4885-85BB-1D728771AD8B}" dt="2019-11-30T23:59:20.450" v="43" actId="26606"/>
          <ac:spMkLst>
            <pc:docMk/>
            <pc:sldMk cId="804670755" sldId="268"/>
            <ac:spMk id="9" creationId="{32BC26D8-82FB-445E-AA49-62A77D7C1EE0}"/>
          </ac:spMkLst>
        </pc:spChg>
        <pc:spChg chg="add">
          <ac:chgData name="Sarah Gothard" userId="0e53f415fda5f162" providerId="LiveId" clId="{086AF9D5-8590-4885-85BB-1D728771AD8B}" dt="2019-11-30T23:59:20.450" v="43" actId="26606"/>
          <ac:spMkLst>
            <pc:docMk/>
            <pc:sldMk cId="804670755" sldId="268"/>
            <ac:spMk id="11" creationId="{CB44330D-EA18-4254-AA95-EB49948539B8}"/>
          </ac:spMkLst>
        </pc:spChg>
        <pc:picChg chg="add mod">
          <ac:chgData name="Sarah Gothard" userId="0e53f415fda5f162" providerId="LiveId" clId="{086AF9D5-8590-4885-85BB-1D728771AD8B}" dt="2019-11-30T23:59:20.450" v="43" actId="26606"/>
          <ac:picMkLst>
            <pc:docMk/>
            <pc:sldMk cId="804670755" sldId="268"/>
            <ac:picMk id="2" creationId="{867ABFAE-4035-4842-AD3A-B07A77F819D3}"/>
          </ac:picMkLst>
        </pc:picChg>
      </pc:sldChg>
      <pc:sldChg chg="addSp modSp add mod setBg">
        <pc:chgData name="Sarah Gothard" userId="0e53f415fda5f162" providerId="LiveId" clId="{086AF9D5-8590-4885-85BB-1D728771AD8B}" dt="2019-11-30T23:57:37.384" v="37" actId="26606"/>
        <pc:sldMkLst>
          <pc:docMk/>
          <pc:sldMk cId="511562737" sldId="269"/>
        </pc:sldMkLst>
        <pc:spChg chg="ord">
          <ac:chgData name="Sarah Gothard" userId="0e53f415fda5f162" providerId="LiveId" clId="{086AF9D5-8590-4885-85BB-1D728771AD8B}" dt="2019-11-30T23:57:37.384" v="37" actId="26606"/>
          <ac:spMkLst>
            <pc:docMk/>
            <pc:sldMk cId="511562737" sldId="269"/>
            <ac:spMk id="4" creationId="{C8C72D4D-1F63-4213-9F9F-DCBA71B8C487}"/>
          </ac:spMkLst>
        </pc:spChg>
        <pc:spChg chg="add">
          <ac:chgData name="Sarah Gothard" userId="0e53f415fda5f162" providerId="LiveId" clId="{086AF9D5-8590-4885-85BB-1D728771AD8B}" dt="2019-11-30T23:57:37.384" v="37" actId="26606"/>
          <ac:spMkLst>
            <pc:docMk/>
            <pc:sldMk cId="511562737" sldId="269"/>
            <ac:spMk id="9" creationId="{32BC26D8-82FB-445E-AA49-62A77D7C1EE0}"/>
          </ac:spMkLst>
        </pc:spChg>
        <pc:spChg chg="add">
          <ac:chgData name="Sarah Gothard" userId="0e53f415fda5f162" providerId="LiveId" clId="{086AF9D5-8590-4885-85BB-1D728771AD8B}" dt="2019-11-30T23:57:37.384" v="37" actId="26606"/>
          <ac:spMkLst>
            <pc:docMk/>
            <pc:sldMk cId="511562737" sldId="269"/>
            <ac:spMk id="11" creationId="{CB44330D-EA18-4254-AA95-EB49948539B8}"/>
          </ac:spMkLst>
        </pc:spChg>
        <pc:picChg chg="add mod">
          <ac:chgData name="Sarah Gothard" userId="0e53f415fda5f162" providerId="LiveId" clId="{086AF9D5-8590-4885-85BB-1D728771AD8B}" dt="2019-11-30T23:57:37.384" v="37" actId="26606"/>
          <ac:picMkLst>
            <pc:docMk/>
            <pc:sldMk cId="511562737" sldId="269"/>
            <ac:picMk id="2" creationId="{6E75FCCF-321A-49C0-B4CD-96F275313063}"/>
          </ac:picMkLst>
        </pc:picChg>
      </pc:sldChg>
      <pc:sldChg chg="del">
        <pc:chgData name="Sarah Gothard" userId="0e53f415fda5f162" providerId="LiveId" clId="{086AF9D5-8590-4885-85BB-1D728771AD8B}" dt="2019-11-30T23:51:50.246" v="10" actId="2696"/>
        <pc:sldMkLst>
          <pc:docMk/>
          <pc:sldMk cId="2267858269" sldId="269"/>
        </pc:sldMkLst>
      </pc:sldChg>
      <pc:sldChg chg="addSp modSp add mod setBg">
        <pc:chgData name="Sarah Gothard" userId="0e53f415fda5f162" providerId="LiveId" clId="{086AF9D5-8590-4885-85BB-1D728771AD8B}" dt="2019-12-01T00:05:04.765" v="65" actId="26606"/>
        <pc:sldMkLst>
          <pc:docMk/>
          <pc:sldMk cId="2372816972" sldId="270"/>
        </pc:sldMkLst>
        <pc:spChg chg="ord">
          <ac:chgData name="Sarah Gothard" userId="0e53f415fda5f162" providerId="LiveId" clId="{086AF9D5-8590-4885-85BB-1D728771AD8B}" dt="2019-12-01T00:05:04.765" v="65" actId="26606"/>
          <ac:spMkLst>
            <pc:docMk/>
            <pc:sldMk cId="2372816972" sldId="270"/>
            <ac:spMk id="4" creationId="{C8C72D4D-1F63-4213-9F9F-DCBA71B8C487}"/>
          </ac:spMkLst>
        </pc:spChg>
        <pc:spChg chg="add">
          <ac:chgData name="Sarah Gothard" userId="0e53f415fda5f162" providerId="LiveId" clId="{086AF9D5-8590-4885-85BB-1D728771AD8B}" dt="2019-12-01T00:05:04.765" v="65" actId="26606"/>
          <ac:spMkLst>
            <pc:docMk/>
            <pc:sldMk cId="2372816972" sldId="270"/>
            <ac:spMk id="9" creationId="{32BC26D8-82FB-445E-AA49-62A77D7C1EE0}"/>
          </ac:spMkLst>
        </pc:spChg>
        <pc:spChg chg="add">
          <ac:chgData name="Sarah Gothard" userId="0e53f415fda5f162" providerId="LiveId" clId="{086AF9D5-8590-4885-85BB-1D728771AD8B}" dt="2019-12-01T00:05:04.765" v="65" actId="26606"/>
          <ac:spMkLst>
            <pc:docMk/>
            <pc:sldMk cId="2372816972" sldId="270"/>
            <ac:spMk id="11" creationId="{CB44330D-EA18-4254-AA95-EB49948539B8}"/>
          </ac:spMkLst>
        </pc:spChg>
        <pc:picChg chg="add mod">
          <ac:chgData name="Sarah Gothard" userId="0e53f415fda5f162" providerId="LiveId" clId="{086AF9D5-8590-4885-85BB-1D728771AD8B}" dt="2019-12-01T00:05:04.765" v="65" actId="26606"/>
          <ac:picMkLst>
            <pc:docMk/>
            <pc:sldMk cId="2372816972" sldId="270"/>
            <ac:picMk id="2" creationId="{4F33B008-9CEB-4C56-AFE3-019543CE6AFE}"/>
          </ac:picMkLst>
        </pc:picChg>
      </pc:sldChg>
      <pc:sldChg chg="del">
        <pc:chgData name="Sarah Gothard" userId="0e53f415fda5f162" providerId="LiveId" clId="{086AF9D5-8590-4885-85BB-1D728771AD8B}" dt="2019-11-30T23:51:50.252" v="11" actId="2696"/>
        <pc:sldMkLst>
          <pc:docMk/>
          <pc:sldMk cId="4216311415" sldId="270"/>
        </pc:sldMkLst>
      </pc:sldChg>
      <pc:sldChg chg="addSp delSp modSp add mod setBg">
        <pc:chgData name="Sarah Gothard" userId="0e53f415fda5f162" providerId="LiveId" clId="{086AF9D5-8590-4885-85BB-1D728771AD8B}" dt="2019-11-30T23:59:17.270" v="41" actId="26606"/>
        <pc:sldMkLst>
          <pc:docMk/>
          <pc:sldMk cId="931744040" sldId="271"/>
        </pc:sldMkLst>
        <pc:spChg chg="ord">
          <ac:chgData name="Sarah Gothard" userId="0e53f415fda5f162" providerId="LiveId" clId="{086AF9D5-8590-4885-85BB-1D728771AD8B}" dt="2019-11-30T23:59:17.270" v="41" actId="26606"/>
          <ac:spMkLst>
            <pc:docMk/>
            <pc:sldMk cId="931744040" sldId="271"/>
            <ac:spMk id="4" creationId="{C8C72D4D-1F63-4213-9F9F-DCBA71B8C487}"/>
          </ac:spMkLst>
        </pc:spChg>
        <pc:spChg chg="add">
          <ac:chgData name="Sarah Gothard" userId="0e53f415fda5f162" providerId="LiveId" clId="{086AF9D5-8590-4885-85BB-1D728771AD8B}" dt="2019-11-30T23:59:17.270" v="41" actId="26606"/>
          <ac:spMkLst>
            <pc:docMk/>
            <pc:sldMk cId="931744040" sldId="271"/>
            <ac:spMk id="9" creationId="{32BC26D8-82FB-445E-AA49-62A77D7C1EE0}"/>
          </ac:spMkLst>
        </pc:spChg>
        <pc:spChg chg="add">
          <ac:chgData name="Sarah Gothard" userId="0e53f415fda5f162" providerId="LiveId" clId="{086AF9D5-8590-4885-85BB-1D728771AD8B}" dt="2019-11-30T23:59:17.270" v="41" actId="26606"/>
          <ac:spMkLst>
            <pc:docMk/>
            <pc:sldMk cId="931744040" sldId="271"/>
            <ac:spMk id="11" creationId="{CB44330D-EA18-4254-AA95-EB49948539B8}"/>
          </ac:spMkLst>
        </pc:spChg>
        <pc:picChg chg="add del">
          <ac:chgData name="Sarah Gothard" userId="0e53f415fda5f162" providerId="LiveId" clId="{086AF9D5-8590-4885-85BB-1D728771AD8B}" dt="2019-11-30T23:59:15.122" v="39" actId="478"/>
          <ac:picMkLst>
            <pc:docMk/>
            <pc:sldMk cId="931744040" sldId="271"/>
            <ac:picMk id="2" creationId="{24E2CB99-C9A6-42F1-A660-730839107329}"/>
          </ac:picMkLst>
        </pc:picChg>
        <pc:picChg chg="add mod">
          <ac:chgData name="Sarah Gothard" userId="0e53f415fda5f162" providerId="LiveId" clId="{086AF9D5-8590-4885-85BB-1D728771AD8B}" dt="2019-11-30T23:59:17.270" v="41" actId="26606"/>
          <ac:picMkLst>
            <pc:docMk/>
            <pc:sldMk cId="931744040" sldId="271"/>
            <ac:picMk id="3" creationId="{0FA11CB8-1C0C-407B-B833-26C818918CE0}"/>
          </ac:picMkLst>
        </pc:picChg>
      </pc:sldChg>
      <pc:sldChg chg="del">
        <pc:chgData name="Sarah Gothard" userId="0e53f415fda5f162" providerId="LiveId" clId="{086AF9D5-8590-4885-85BB-1D728771AD8B}" dt="2019-11-30T23:51:50.257" v="12" actId="2696"/>
        <pc:sldMkLst>
          <pc:docMk/>
          <pc:sldMk cId="1441646212" sldId="271"/>
        </pc:sldMkLst>
      </pc:sldChg>
      <pc:sldChg chg="addSp delSp modSp add mod setBg">
        <pc:chgData name="Sarah Gothard" userId="0e53f415fda5f162" providerId="LiveId" clId="{086AF9D5-8590-4885-85BB-1D728771AD8B}" dt="2019-12-01T00:00:13.759" v="51" actId="26606"/>
        <pc:sldMkLst>
          <pc:docMk/>
          <pc:sldMk cId="1884865481" sldId="272"/>
        </pc:sldMkLst>
        <pc:spChg chg="ord">
          <ac:chgData name="Sarah Gothard" userId="0e53f415fda5f162" providerId="LiveId" clId="{086AF9D5-8590-4885-85BB-1D728771AD8B}" dt="2019-12-01T00:00:13.759" v="51" actId="26606"/>
          <ac:spMkLst>
            <pc:docMk/>
            <pc:sldMk cId="1884865481" sldId="272"/>
            <ac:spMk id="4" creationId="{C8C72D4D-1F63-4213-9F9F-DCBA71B8C487}"/>
          </ac:spMkLst>
        </pc:spChg>
        <pc:spChg chg="add">
          <ac:chgData name="Sarah Gothard" userId="0e53f415fda5f162" providerId="LiveId" clId="{086AF9D5-8590-4885-85BB-1D728771AD8B}" dt="2019-12-01T00:00:13.759" v="51" actId="26606"/>
          <ac:spMkLst>
            <pc:docMk/>
            <pc:sldMk cId="1884865481" sldId="272"/>
            <ac:spMk id="9" creationId="{32BC26D8-82FB-445E-AA49-62A77D7C1EE0}"/>
          </ac:spMkLst>
        </pc:spChg>
        <pc:spChg chg="add">
          <ac:chgData name="Sarah Gothard" userId="0e53f415fda5f162" providerId="LiveId" clId="{086AF9D5-8590-4885-85BB-1D728771AD8B}" dt="2019-12-01T00:00:13.759" v="51" actId="26606"/>
          <ac:spMkLst>
            <pc:docMk/>
            <pc:sldMk cId="1884865481" sldId="272"/>
            <ac:spMk id="11" creationId="{CB44330D-EA18-4254-AA95-EB49948539B8}"/>
          </ac:spMkLst>
        </pc:spChg>
        <pc:picChg chg="add del">
          <ac:chgData name="Sarah Gothard" userId="0e53f415fda5f162" providerId="LiveId" clId="{086AF9D5-8590-4885-85BB-1D728771AD8B}" dt="2019-12-01T00:00:08.103" v="49" actId="478"/>
          <ac:picMkLst>
            <pc:docMk/>
            <pc:sldMk cId="1884865481" sldId="272"/>
            <ac:picMk id="2" creationId="{02B6C07A-219A-4552-83CB-82C7D9222217}"/>
          </ac:picMkLst>
        </pc:picChg>
        <pc:picChg chg="add mod">
          <ac:chgData name="Sarah Gothard" userId="0e53f415fda5f162" providerId="LiveId" clId="{086AF9D5-8590-4885-85BB-1D728771AD8B}" dt="2019-12-01T00:00:13.759" v="51" actId="26606"/>
          <ac:picMkLst>
            <pc:docMk/>
            <pc:sldMk cId="1884865481" sldId="272"/>
            <ac:picMk id="3" creationId="{910FA997-E759-4CD4-8DF9-40F2076F6242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20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72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283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1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6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50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0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69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4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78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18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90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7841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Public Domain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5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7638657-8467-4D11-A1CE-1A9C4B5961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79277"/>
            <a:ext cx="10905066" cy="1499446"/>
          </a:xfrm>
          <a:prstGeom prst="rect">
            <a:avLst/>
          </a:prstGeom>
        </p:spPr>
      </p:pic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0B3C69C4-BCAA-4D89-B43B-A0884DF69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36071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00E6C50-3FE3-4EF5-A5C7-F263216709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89103"/>
            <a:ext cx="10905066" cy="547979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42449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8E7F8C-AF8B-4130-BF02-B159703094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46314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ADEB996-89A7-4E93-B1C1-A2F4474DF3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58781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67ABFAE-4035-4842-AD3A-B07A77F819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56927"/>
            <a:ext cx="10905066" cy="354414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04670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E75FCCF-321A-49C0-B4CD-96F2753130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11562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F33B008-9CEB-4C56-AFE3-019543CE6A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72816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0FA997-E759-4CD4-8DF9-40F2076F62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848654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A11CB8-1C0C-407B-B833-26C818918C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56927"/>
            <a:ext cx="10905066" cy="354414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31744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99BC99D-D544-44ED-BD82-A3C00F046A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89103"/>
            <a:ext cx="10905066" cy="547979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51191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8B61F44-245F-444D-BFF0-5DFD586259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06498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CB4C415-C3B6-47F9-B514-9E0F0B0422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33610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182CFB3-11E8-46AD-9D5A-6E2B8F5EF2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56927"/>
            <a:ext cx="10905066" cy="354414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54896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055E897-DB4F-4221-9AE8-72A1DA854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05413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60C8B86-2387-4CEB-BF4D-36848FEFD1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82515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350686E-F1DE-4072-AF67-62FFAC3CFF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39622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83D5E8A-DB7B-4470-AA37-9B22D65728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56927"/>
            <a:ext cx="10905066" cy="354414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23632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Widescreen</PresentationFormat>
  <Paragraphs>19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2019-12-01T00:05:04Z</dcterms:created>
  <dcterms:modified xsi:type="dcterms:W3CDTF">2019-12-01T00:05:12Z</dcterms:modified>
</cp:coreProperties>
</file>