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D7E5A6-5400-4EBB-BAD7-1E4A368B2D67}" v="26" dt="2019-12-01T02:33:32.793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2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3327884-0DD3-4E17-AAC1-64AB52AB2714}"/>
    <pc:docChg chg="custSel mod addSld delSld modSld">
      <pc:chgData name="Sarah Gothard" userId="0e53f415fda5f162" providerId="LiveId" clId="{63327884-0DD3-4E17-AAC1-64AB52AB2714}" dt="2019-12-01T02:33:33.919" v="73" actId="26606"/>
      <pc:docMkLst>
        <pc:docMk/>
      </pc:docMkLst>
      <pc:sldChg chg="addSp delSp modSp">
        <pc:chgData name="Sarah Gothard" userId="0e53f415fda5f162" providerId="LiveId" clId="{63327884-0DD3-4E17-AAC1-64AB52AB2714}" dt="2019-12-01T01:47:39.488" v="36" actId="26606"/>
        <pc:sldMkLst>
          <pc:docMk/>
          <pc:sldMk cId="536071998" sldId="256"/>
        </pc:sldMkLst>
        <pc:spChg chg="ord">
          <ac:chgData name="Sarah Gothard" userId="0e53f415fda5f162" providerId="LiveId" clId="{63327884-0DD3-4E17-AAC1-64AB52AB2714}" dt="2019-12-01T01:47:39.488" v="36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63327884-0DD3-4E17-AAC1-64AB52AB2714}" dt="2019-12-01T01:47:39.488" v="36" actId="26606"/>
          <ac:spMkLst>
            <pc:docMk/>
            <pc:sldMk cId="536071998" sldId="256"/>
            <ac:spMk id="71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39.488" v="36" actId="26606"/>
          <ac:spMkLst>
            <pc:docMk/>
            <pc:sldMk cId="536071998" sldId="256"/>
            <ac:spMk id="73" creationId="{CB44330D-EA18-4254-AA95-EB49948539B8}"/>
          </ac:spMkLst>
        </pc:spChg>
        <pc:spChg chg="add">
          <ac:chgData name="Sarah Gothard" userId="0e53f415fda5f162" providerId="LiveId" clId="{63327884-0DD3-4E17-AAC1-64AB52AB2714}" dt="2019-12-01T01:47:39.488" v="36" actId="26606"/>
          <ac:spMkLst>
            <pc:docMk/>
            <pc:sldMk cId="536071998" sldId="256"/>
            <ac:spMk id="78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47:39.488" v="36" actId="26606"/>
          <ac:spMkLst>
            <pc:docMk/>
            <pc:sldMk cId="536071998" sldId="256"/>
            <ac:spMk id="80" creationId="{CB44330D-EA18-4254-AA95-EB49948539B8}"/>
          </ac:spMkLst>
        </pc:spChg>
        <pc:picChg chg="del">
          <ac:chgData name="Sarah Gothard" userId="0e53f415fda5f162" providerId="LiveId" clId="{63327884-0DD3-4E17-AAC1-64AB52AB2714}" dt="2019-12-01T01:47:09.431" v="0" actId="478"/>
          <ac:picMkLst>
            <pc:docMk/>
            <pc:sldMk cId="536071998" sldId="256"/>
            <ac:picMk id="2" creationId="{F7638657-8467-4D11-A1CE-1A9C4B59617A}"/>
          </ac:picMkLst>
        </pc:picChg>
        <pc:picChg chg="add mod">
          <ac:chgData name="Sarah Gothard" userId="0e53f415fda5f162" providerId="LiveId" clId="{63327884-0DD3-4E17-AAC1-64AB52AB2714}" dt="2019-12-01T01:47:39.488" v="36" actId="26606"/>
          <ac:picMkLst>
            <pc:docMk/>
            <pc:sldMk cId="536071998" sldId="256"/>
            <ac:picMk id="4" creationId="{444B9187-D5E3-42D8-99B8-94D0CC7F055A}"/>
          </ac:picMkLst>
        </pc:picChg>
      </pc:sldChg>
      <pc:sldChg chg="addSp delSp modSp">
        <pc:chgData name="Sarah Gothard" userId="0e53f415fda5f162" providerId="LiveId" clId="{63327884-0DD3-4E17-AAC1-64AB52AB2714}" dt="2019-12-01T01:50:24.281" v="51" actId="26606"/>
        <pc:sldMkLst>
          <pc:docMk/>
          <pc:sldMk cId="2551191543" sldId="257"/>
        </pc:sldMkLst>
        <pc:spChg chg="ord">
          <ac:chgData name="Sarah Gothard" userId="0e53f415fda5f162" providerId="LiveId" clId="{63327884-0DD3-4E17-AAC1-64AB52AB2714}" dt="2019-12-01T01:50:24.281" v="51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63327884-0DD3-4E17-AAC1-64AB52AB2714}" dt="2019-12-01T01:50:24.281" v="51" actId="26606"/>
          <ac:spMkLst>
            <pc:docMk/>
            <pc:sldMk cId="2551191543" sldId="257"/>
            <ac:spMk id="95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50:24.281" v="51" actId="26606"/>
          <ac:spMkLst>
            <pc:docMk/>
            <pc:sldMk cId="2551191543" sldId="257"/>
            <ac:spMk id="97" creationId="{CB44330D-EA18-4254-AA95-EB49948539B8}"/>
          </ac:spMkLst>
        </pc:spChg>
        <pc:spChg chg="add">
          <ac:chgData name="Sarah Gothard" userId="0e53f415fda5f162" providerId="LiveId" clId="{63327884-0DD3-4E17-AAC1-64AB52AB2714}" dt="2019-12-01T01:50:24.281" v="51" actId="26606"/>
          <ac:spMkLst>
            <pc:docMk/>
            <pc:sldMk cId="2551191543" sldId="257"/>
            <ac:spMk id="102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50:24.281" v="51" actId="26606"/>
          <ac:spMkLst>
            <pc:docMk/>
            <pc:sldMk cId="2551191543" sldId="257"/>
            <ac:spMk id="104" creationId="{CB44330D-EA18-4254-AA95-EB49948539B8}"/>
          </ac:spMkLst>
        </pc:spChg>
        <pc:picChg chg="del">
          <ac:chgData name="Sarah Gothard" userId="0e53f415fda5f162" providerId="LiveId" clId="{63327884-0DD3-4E17-AAC1-64AB52AB2714}" dt="2019-12-01T01:47:11.053" v="1" actId="478"/>
          <ac:picMkLst>
            <pc:docMk/>
            <pc:sldMk cId="2551191543" sldId="257"/>
            <ac:picMk id="2" creationId="{399BC99D-D544-44ED-BD82-A3C00F046A69}"/>
          </ac:picMkLst>
        </pc:picChg>
        <pc:picChg chg="add mod">
          <ac:chgData name="Sarah Gothard" userId="0e53f415fda5f162" providerId="LiveId" clId="{63327884-0DD3-4E17-AAC1-64AB52AB2714}" dt="2019-12-01T01:50:24.281" v="51" actId="26606"/>
          <ac:picMkLst>
            <pc:docMk/>
            <pc:sldMk cId="2551191543" sldId="257"/>
            <ac:picMk id="3" creationId="{F702B9EC-791B-44F3-AF9D-5451CA4C56A4}"/>
          </ac:picMkLst>
        </pc:picChg>
      </pc:sldChg>
      <pc:sldChg chg="addSp delSp modSp">
        <pc:chgData name="Sarah Gothard" userId="0e53f415fda5f162" providerId="LiveId" clId="{63327884-0DD3-4E17-AAC1-64AB52AB2714}" dt="2019-12-01T02:25:32.485" v="59" actId="26606"/>
        <pc:sldMkLst>
          <pc:docMk/>
          <pc:sldMk cId="4106498551" sldId="258"/>
        </pc:sldMkLst>
        <pc:spChg chg="ord">
          <ac:chgData name="Sarah Gothard" userId="0e53f415fda5f162" providerId="LiveId" clId="{63327884-0DD3-4E17-AAC1-64AB52AB2714}" dt="2019-12-01T02:25:32.485" v="59" actId="26606"/>
          <ac:spMkLst>
            <pc:docMk/>
            <pc:sldMk cId="4106498551" sldId="258"/>
            <ac:spMk id="4" creationId="{C8C72D4D-1F63-4213-9F9F-DCBA71B8C487}"/>
          </ac:spMkLst>
        </pc:spChg>
        <pc:spChg chg="del">
          <ac:chgData name="Sarah Gothard" userId="0e53f415fda5f162" providerId="LiveId" clId="{63327884-0DD3-4E17-AAC1-64AB52AB2714}" dt="2019-12-01T02:25:32.485" v="59" actId="26606"/>
          <ac:spMkLst>
            <pc:docMk/>
            <pc:sldMk cId="4106498551" sldId="258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2:25:32.485" v="59" actId="26606"/>
          <ac:spMkLst>
            <pc:docMk/>
            <pc:sldMk cId="4106498551" sldId="258"/>
            <ac:spMk id="11" creationId="{CB44330D-EA18-4254-AA95-EB49948539B8}"/>
          </ac:spMkLst>
        </pc:spChg>
        <pc:spChg chg="add">
          <ac:chgData name="Sarah Gothard" userId="0e53f415fda5f162" providerId="LiveId" clId="{63327884-0DD3-4E17-AAC1-64AB52AB2714}" dt="2019-12-01T02:25:32.485" v="59" actId="26606"/>
          <ac:spMkLst>
            <pc:docMk/>
            <pc:sldMk cId="4106498551" sldId="258"/>
            <ac:spMk id="1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25:32.485" v="59" actId="26606"/>
          <ac:spMkLst>
            <pc:docMk/>
            <pc:sldMk cId="4106498551" sldId="258"/>
            <ac:spMk id="18" creationId="{CB44330D-EA18-4254-AA95-EB49948539B8}"/>
          </ac:spMkLst>
        </pc:spChg>
        <pc:picChg chg="del">
          <ac:chgData name="Sarah Gothard" userId="0e53f415fda5f162" providerId="LiveId" clId="{63327884-0DD3-4E17-AAC1-64AB52AB2714}" dt="2019-12-01T01:47:13.004" v="2" actId="478"/>
          <ac:picMkLst>
            <pc:docMk/>
            <pc:sldMk cId="4106498551" sldId="258"/>
            <ac:picMk id="2" creationId="{98B61F44-245F-444D-BFF0-5DFD586259DB}"/>
          </ac:picMkLst>
        </pc:picChg>
        <pc:picChg chg="add mod">
          <ac:chgData name="Sarah Gothard" userId="0e53f415fda5f162" providerId="LiveId" clId="{63327884-0DD3-4E17-AAC1-64AB52AB2714}" dt="2019-12-01T02:25:32.485" v="59" actId="26606"/>
          <ac:picMkLst>
            <pc:docMk/>
            <pc:sldMk cId="4106498551" sldId="258"/>
            <ac:picMk id="3" creationId="{27047FF3-4745-4643-A58F-E1BEFF27FFC0}"/>
          </ac:picMkLst>
        </pc:picChg>
      </pc:sldChg>
      <pc:sldChg chg="addSp delSp modSp add mod setBg delDesignElem">
        <pc:chgData name="Sarah Gothard" userId="0e53f415fda5f162" providerId="LiveId" clId="{63327884-0DD3-4E17-AAC1-64AB52AB2714}" dt="2019-12-01T02:31:26.951" v="67" actId="26606"/>
        <pc:sldMkLst>
          <pc:docMk/>
          <pc:sldMk cId="2153245357" sldId="259"/>
        </pc:sldMkLst>
        <pc:spChg chg="ord">
          <ac:chgData name="Sarah Gothard" userId="0e53f415fda5f162" providerId="LiveId" clId="{63327884-0DD3-4E17-AAC1-64AB52AB2714}" dt="2019-12-01T02:31:26.951" v="67" actId="26606"/>
          <ac:spMkLst>
            <pc:docMk/>
            <pc:sldMk cId="2153245357" sldId="259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31:26.951" v="67" actId="26606"/>
          <ac:spMkLst>
            <pc:docMk/>
            <pc:sldMk cId="2153245357" sldId="259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31:26.951" v="67" actId="26606"/>
          <ac:spMkLst>
            <pc:docMk/>
            <pc:sldMk cId="2153245357" sldId="259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7.430" v="18"/>
          <ac:spMkLst>
            <pc:docMk/>
            <pc:sldMk cId="2153245357" sldId="259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7.430" v="18"/>
          <ac:spMkLst>
            <pc:docMk/>
            <pc:sldMk cId="2153245357" sldId="259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31:26.951" v="67" actId="26606"/>
          <ac:picMkLst>
            <pc:docMk/>
            <pc:sldMk cId="2153245357" sldId="259"/>
            <ac:picMk id="2" creationId="{E67045E5-4EB4-4B26-A62E-1B09E4D05BF9}"/>
          </ac:picMkLst>
        </pc:picChg>
      </pc:sldChg>
      <pc:sldChg chg="del">
        <pc:chgData name="Sarah Gothard" userId="0e53f415fda5f162" providerId="LiveId" clId="{63327884-0DD3-4E17-AAC1-64AB52AB2714}" dt="2019-12-01T01:47:16.126" v="3" actId="2696"/>
        <pc:sldMkLst>
          <pc:docMk/>
          <pc:sldMk cId="2633610314" sldId="259"/>
        </pc:sldMkLst>
      </pc:sldChg>
      <pc:sldChg chg="addSp delSp modSp add mod setBg delDesignElem">
        <pc:chgData name="Sarah Gothard" userId="0e53f415fda5f162" providerId="LiveId" clId="{63327884-0DD3-4E17-AAC1-64AB52AB2714}" dt="2019-12-01T01:49:26.969" v="38" actId="26606"/>
        <pc:sldMkLst>
          <pc:docMk/>
          <pc:sldMk cId="1638848621" sldId="260"/>
        </pc:sldMkLst>
        <pc:spChg chg="ord">
          <ac:chgData name="Sarah Gothard" userId="0e53f415fda5f162" providerId="LiveId" clId="{63327884-0DD3-4E17-AAC1-64AB52AB2714}" dt="2019-12-01T01:49:26.969" v="38" actId="26606"/>
          <ac:spMkLst>
            <pc:docMk/>
            <pc:sldMk cId="1638848621" sldId="260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1:49:26.969" v="38" actId="26606"/>
          <ac:spMkLst>
            <pc:docMk/>
            <pc:sldMk cId="1638848621" sldId="260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49:26.969" v="38" actId="26606"/>
          <ac:spMkLst>
            <pc:docMk/>
            <pc:sldMk cId="1638848621" sldId="260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7.601" v="20"/>
          <ac:spMkLst>
            <pc:docMk/>
            <pc:sldMk cId="1638848621" sldId="260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7.601" v="20"/>
          <ac:spMkLst>
            <pc:docMk/>
            <pc:sldMk cId="1638848621" sldId="260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1:49:26.969" v="38" actId="26606"/>
          <ac:picMkLst>
            <pc:docMk/>
            <pc:sldMk cId="1638848621" sldId="260"/>
            <ac:picMk id="2" creationId="{750D4A67-CA5F-4CB7-B61B-B4A9459CF482}"/>
          </ac:picMkLst>
        </pc:picChg>
      </pc:sldChg>
      <pc:sldChg chg="del">
        <pc:chgData name="Sarah Gothard" userId="0e53f415fda5f162" providerId="LiveId" clId="{63327884-0DD3-4E17-AAC1-64AB52AB2714}" dt="2019-12-01T01:47:16.140" v="4" actId="2696"/>
        <pc:sldMkLst>
          <pc:docMk/>
          <pc:sldMk cId="3554896534" sldId="260"/>
        </pc:sldMkLst>
      </pc:sldChg>
      <pc:sldChg chg="addSp delSp modSp add mod setBg delDesignElem">
        <pc:chgData name="Sarah Gothard" userId="0e53f415fda5f162" providerId="LiveId" clId="{63327884-0DD3-4E17-AAC1-64AB52AB2714}" dt="2019-12-01T01:51:21.047" v="53" actId="26606"/>
        <pc:sldMkLst>
          <pc:docMk/>
          <pc:sldMk cId="1865071745" sldId="261"/>
        </pc:sldMkLst>
        <pc:spChg chg="ord">
          <ac:chgData name="Sarah Gothard" userId="0e53f415fda5f162" providerId="LiveId" clId="{63327884-0DD3-4E17-AAC1-64AB52AB2714}" dt="2019-12-01T01:51:21.047" v="53" actId="26606"/>
          <ac:spMkLst>
            <pc:docMk/>
            <pc:sldMk cId="1865071745" sldId="261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1:51:21.047" v="53" actId="26606"/>
          <ac:spMkLst>
            <pc:docMk/>
            <pc:sldMk cId="1865071745" sldId="261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51:21.047" v="53" actId="26606"/>
          <ac:spMkLst>
            <pc:docMk/>
            <pc:sldMk cId="1865071745" sldId="261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7.740" v="22"/>
          <ac:spMkLst>
            <pc:docMk/>
            <pc:sldMk cId="1865071745" sldId="261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7.740" v="22"/>
          <ac:spMkLst>
            <pc:docMk/>
            <pc:sldMk cId="1865071745" sldId="261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1:51:21.047" v="53" actId="26606"/>
          <ac:picMkLst>
            <pc:docMk/>
            <pc:sldMk cId="1865071745" sldId="261"/>
            <ac:picMk id="2" creationId="{678AA1B7-B1D4-4C9E-AF10-7BD7DE97AE07}"/>
          </ac:picMkLst>
        </pc:picChg>
      </pc:sldChg>
      <pc:sldChg chg="del">
        <pc:chgData name="Sarah Gothard" userId="0e53f415fda5f162" providerId="LiveId" clId="{63327884-0DD3-4E17-AAC1-64AB52AB2714}" dt="2019-12-01T01:47:16.150" v="5" actId="2696"/>
        <pc:sldMkLst>
          <pc:docMk/>
          <pc:sldMk cId="3205413882" sldId="261"/>
        </pc:sldMkLst>
      </pc:sldChg>
      <pc:sldChg chg="del">
        <pc:chgData name="Sarah Gothard" userId="0e53f415fda5f162" providerId="LiveId" clId="{63327884-0DD3-4E17-AAC1-64AB52AB2714}" dt="2019-12-01T01:47:16.177" v="9" actId="2696"/>
        <pc:sldMkLst>
          <pc:docMk/>
          <pc:sldMk cId="1342449817" sldId="262"/>
        </pc:sldMkLst>
      </pc:sldChg>
      <pc:sldChg chg="addSp delSp modSp add mod setBg delDesignElem">
        <pc:chgData name="Sarah Gothard" userId="0e53f415fda5f162" providerId="LiveId" clId="{63327884-0DD3-4E17-AAC1-64AB52AB2714}" dt="2019-12-01T02:27:31.240" v="61" actId="26606"/>
        <pc:sldMkLst>
          <pc:docMk/>
          <pc:sldMk cId="4066083226" sldId="262"/>
        </pc:sldMkLst>
        <pc:spChg chg="ord">
          <ac:chgData name="Sarah Gothard" userId="0e53f415fda5f162" providerId="LiveId" clId="{63327884-0DD3-4E17-AAC1-64AB52AB2714}" dt="2019-12-01T02:27:31.240" v="61" actId="26606"/>
          <ac:spMkLst>
            <pc:docMk/>
            <pc:sldMk cId="4066083226" sldId="262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27:31.240" v="61" actId="26606"/>
          <ac:spMkLst>
            <pc:docMk/>
            <pc:sldMk cId="4066083226" sldId="262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27:31.240" v="61" actId="26606"/>
          <ac:spMkLst>
            <pc:docMk/>
            <pc:sldMk cId="4066083226" sldId="262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7.901" v="24"/>
          <ac:spMkLst>
            <pc:docMk/>
            <pc:sldMk cId="4066083226" sldId="262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7.901" v="24"/>
          <ac:spMkLst>
            <pc:docMk/>
            <pc:sldMk cId="4066083226" sldId="262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27:31.240" v="61" actId="26606"/>
          <ac:picMkLst>
            <pc:docMk/>
            <pc:sldMk cId="4066083226" sldId="262"/>
            <ac:picMk id="2" creationId="{88376B6E-E29E-4A7F-8889-63182534BE3F}"/>
          </ac:picMkLst>
        </pc:picChg>
      </pc:sldChg>
      <pc:sldChg chg="addSp delSp modSp add mod setBg delDesignElem">
        <pc:chgData name="Sarah Gothard" userId="0e53f415fda5f162" providerId="LiveId" clId="{63327884-0DD3-4E17-AAC1-64AB52AB2714}" dt="2019-12-01T02:32:28.066" v="69" actId="26606"/>
        <pc:sldMkLst>
          <pc:docMk/>
          <pc:sldMk cId="902776090" sldId="263"/>
        </pc:sldMkLst>
        <pc:spChg chg="ord">
          <ac:chgData name="Sarah Gothard" userId="0e53f415fda5f162" providerId="LiveId" clId="{63327884-0DD3-4E17-AAC1-64AB52AB2714}" dt="2019-12-01T02:32:28.066" v="69" actId="26606"/>
          <ac:spMkLst>
            <pc:docMk/>
            <pc:sldMk cId="902776090" sldId="263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32:28.066" v="69" actId="26606"/>
          <ac:spMkLst>
            <pc:docMk/>
            <pc:sldMk cId="902776090" sldId="263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32:28.066" v="69" actId="26606"/>
          <ac:spMkLst>
            <pc:docMk/>
            <pc:sldMk cId="902776090" sldId="263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8.063" v="26"/>
          <ac:spMkLst>
            <pc:docMk/>
            <pc:sldMk cId="902776090" sldId="263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8.063" v="26"/>
          <ac:spMkLst>
            <pc:docMk/>
            <pc:sldMk cId="902776090" sldId="263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32:28.066" v="69" actId="26606"/>
          <ac:picMkLst>
            <pc:docMk/>
            <pc:sldMk cId="902776090" sldId="263"/>
            <ac:picMk id="2" creationId="{AFE85364-E79B-49B5-A582-F970F06D3758}"/>
          </ac:picMkLst>
        </pc:picChg>
      </pc:sldChg>
      <pc:sldChg chg="del">
        <pc:chgData name="Sarah Gothard" userId="0e53f415fda5f162" providerId="LiveId" clId="{63327884-0DD3-4E17-AAC1-64AB52AB2714}" dt="2019-12-01T01:47:16.158" v="6" actId="2696"/>
        <pc:sldMkLst>
          <pc:docMk/>
          <pc:sldMk cId="1882515335" sldId="263"/>
        </pc:sldMkLst>
      </pc:sldChg>
      <pc:sldChg chg="del">
        <pc:chgData name="Sarah Gothard" userId="0e53f415fda5f162" providerId="LiveId" clId="{63327884-0DD3-4E17-AAC1-64AB52AB2714}" dt="2019-12-01T01:47:16.165" v="7" actId="2696"/>
        <pc:sldMkLst>
          <pc:docMk/>
          <pc:sldMk cId="2539622426" sldId="264"/>
        </pc:sldMkLst>
      </pc:sldChg>
      <pc:sldChg chg="addSp delSp modSp add mod setBg delDesignElem">
        <pc:chgData name="Sarah Gothard" userId="0e53f415fda5f162" providerId="LiveId" clId="{63327884-0DD3-4E17-AAC1-64AB52AB2714}" dt="2019-12-01T01:49:32.706" v="40" actId="26606"/>
        <pc:sldMkLst>
          <pc:docMk/>
          <pc:sldMk cId="3950886509" sldId="264"/>
        </pc:sldMkLst>
        <pc:spChg chg="ord">
          <ac:chgData name="Sarah Gothard" userId="0e53f415fda5f162" providerId="LiveId" clId="{63327884-0DD3-4E17-AAC1-64AB52AB2714}" dt="2019-12-01T01:49:32.706" v="40" actId="26606"/>
          <ac:spMkLst>
            <pc:docMk/>
            <pc:sldMk cId="3950886509" sldId="264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1:49:32.706" v="40" actId="26606"/>
          <ac:spMkLst>
            <pc:docMk/>
            <pc:sldMk cId="3950886509" sldId="264"/>
            <ac:spMk id="6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49:32.706" v="40" actId="26606"/>
          <ac:spMkLst>
            <pc:docMk/>
            <pc:sldMk cId="3950886509" sldId="264"/>
            <ac:spMk id="7" creationId="{CB44330D-EA18-4254-AA95-EB49948539B8}"/>
          </ac:spMkLst>
        </pc:spChg>
        <pc:spChg chg="del">
          <ac:chgData name="Sarah Gothard" userId="0e53f415fda5f162" providerId="LiveId" clId="{63327884-0DD3-4E17-AAC1-64AB52AB2714}" dt="2019-12-01T01:47:18.246" v="28"/>
          <ac:spMkLst>
            <pc:docMk/>
            <pc:sldMk cId="3950886509" sldId="264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8.246" v="28"/>
          <ac:spMkLst>
            <pc:docMk/>
            <pc:sldMk cId="3950886509" sldId="264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1:49:32.706" v="40" actId="26606"/>
          <ac:picMkLst>
            <pc:docMk/>
            <pc:sldMk cId="3950886509" sldId="264"/>
            <ac:picMk id="2" creationId="{F10EC135-6499-48DF-AFED-BBA8CA2C0B16}"/>
          </ac:picMkLst>
        </pc:picChg>
      </pc:sldChg>
      <pc:sldChg chg="delSp add del setBg delDesignElem">
        <pc:chgData name="Sarah Gothard" userId="0e53f415fda5f162" providerId="LiveId" clId="{63327884-0DD3-4E17-AAC1-64AB52AB2714}" dt="2019-12-01T01:49:40.549" v="41" actId="2696"/>
        <pc:sldMkLst>
          <pc:docMk/>
          <pc:sldMk cId="1315997775" sldId="265"/>
        </pc:sldMkLst>
        <pc:spChg chg="del">
          <ac:chgData name="Sarah Gothard" userId="0e53f415fda5f162" providerId="LiveId" clId="{63327884-0DD3-4E17-AAC1-64AB52AB2714}" dt="2019-12-01T01:47:18.385" v="30"/>
          <ac:spMkLst>
            <pc:docMk/>
            <pc:sldMk cId="1315997775" sldId="265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8.385" v="30"/>
          <ac:spMkLst>
            <pc:docMk/>
            <pc:sldMk cId="1315997775" sldId="265"/>
            <ac:spMk id="11" creationId="{CB44330D-EA18-4254-AA95-EB49948539B8}"/>
          </ac:spMkLst>
        </pc:spChg>
      </pc:sldChg>
      <pc:sldChg chg="del">
        <pc:chgData name="Sarah Gothard" userId="0e53f415fda5f162" providerId="LiveId" clId="{63327884-0DD3-4E17-AAC1-64AB52AB2714}" dt="2019-12-01T01:47:16.171" v="8" actId="2696"/>
        <pc:sldMkLst>
          <pc:docMk/>
          <pc:sldMk cId="2623632884" sldId="265"/>
        </pc:sldMkLst>
      </pc:sldChg>
      <pc:sldChg chg="addSp modSp add mod setBg">
        <pc:chgData name="Sarah Gothard" userId="0e53f415fda5f162" providerId="LiveId" clId="{63327884-0DD3-4E17-AAC1-64AB52AB2714}" dt="2019-12-01T02:21:21.260" v="55" actId="26606"/>
        <pc:sldMkLst>
          <pc:docMk/>
          <pc:sldMk cId="4119922594" sldId="265"/>
        </pc:sldMkLst>
        <pc:spChg chg="ord">
          <ac:chgData name="Sarah Gothard" userId="0e53f415fda5f162" providerId="LiveId" clId="{63327884-0DD3-4E17-AAC1-64AB52AB2714}" dt="2019-12-01T02:21:21.260" v="55" actId="26606"/>
          <ac:spMkLst>
            <pc:docMk/>
            <pc:sldMk cId="4119922594" sldId="265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21:21.260" v="55" actId="26606"/>
          <ac:spMkLst>
            <pc:docMk/>
            <pc:sldMk cId="4119922594" sldId="265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21:21.260" v="55" actId="26606"/>
          <ac:spMkLst>
            <pc:docMk/>
            <pc:sldMk cId="4119922594" sldId="265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21:21.260" v="55" actId="26606"/>
          <ac:picMkLst>
            <pc:docMk/>
            <pc:sldMk cId="4119922594" sldId="265"/>
            <ac:picMk id="2" creationId="{153530A6-D49B-4B12-8002-82748FE1F4B6}"/>
          </ac:picMkLst>
        </pc:picChg>
      </pc:sldChg>
      <pc:sldChg chg="addSp modSp add mod setBg">
        <pc:chgData name="Sarah Gothard" userId="0e53f415fda5f162" providerId="LiveId" clId="{63327884-0DD3-4E17-AAC1-64AB52AB2714}" dt="2019-12-01T02:28:46.230" v="63" actId="26606"/>
        <pc:sldMkLst>
          <pc:docMk/>
          <pc:sldMk cId="2689027082" sldId="266"/>
        </pc:sldMkLst>
        <pc:spChg chg="ord">
          <ac:chgData name="Sarah Gothard" userId="0e53f415fda5f162" providerId="LiveId" clId="{63327884-0DD3-4E17-AAC1-64AB52AB2714}" dt="2019-12-01T02:28:46.230" v="63" actId="26606"/>
          <ac:spMkLst>
            <pc:docMk/>
            <pc:sldMk cId="2689027082" sldId="266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28:46.230" v="63" actId="26606"/>
          <ac:spMkLst>
            <pc:docMk/>
            <pc:sldMk cId="2689027082" sldId="266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28:46.230" v="63" actId="26606"/>
          <ac:spMkLst>
            <pc:docMk/>
            <pc:sldMk cId="2689027082" sldId="266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28:46.230" v="63" actId="26606"/>
          <ac:picMkLst>
            <pc:docMk/>
            <pc:sldMk cId="2689027082" sldId="266"/>
            <ac:picMk id="2" creationId="{E29183D0-860D-4AFC-A47D-FAC865FD53FC}"/>
          </ac:picMkLst>
        </pc:picChg>
      </pc:sldChg>
      <pc:sldChg chg="del">
        <pc:chgData name="Sarah Gothard" userId="0e53f415fda5f162" providerId="LiveId" clId="{63327884-0DD3-4E17-AAC1-64AB52AB2714}" dt="2019-12-01T01:47:16.183" v="10" actId="2696"/>
        <pc:sldMkLst>
          <pc:docMk/>
          <pc:sldMk cId="4046314549" sldId="266"/>
        </pc:sldMkLst>
      </pc:sldChg>
      <pc:sldChg chg="delSp add del setBg delDesignElem">
        <pc:chgData name="Sarah Gothard" userId="0e53f415fda5f162" providerId="LiveId" clId="{63327884-0DD3-4E17-AAC1-64AB52AB2714}" dt="2019-12-01T01:49:40.555" v="42" actId="2696"/>
        <pc:sldMkLst>
          <pc:docMk/>
          <pc:sldMk cId="4128838936" sldId="266"/>
        </pc:sldMkLst>
        <pc:spChg chg="del">
          <ac:chgData name="Sarah Gothard" userId="0e53f415fda5f162" providerId="LiveId" clId="{63327884-0DD3-4E17-AAC1-64AB52AB2714}" dt="2019-12-01T01:47:18.554" v="32"/>
          <ac:spMkLst>
            <pc:docMk/>
            <pc:sldMk cId="4128838936" sldId="266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8.554" v="32"/>
          <ac:spMkLst>
            <pc:docMk/>
            <pc:sldMk cId="4128838936" sldId="266"/>
            <ac:spMk id="11" creationId="{CB44330D-EA18-4254-AA95-EB49948539B8}"/>
          </ac:spMkLst>
        </pc:spChg>
      </pc:sldChg>
      <pc:sldChg chg="delSp add del setBg delDesignElem">
        <pc:chgData name="Sarah Gothard" userId="0e53f415fda5f162" providerId="LiveId" clId="{63327884-0DD3-4E17-AAC1-64AB52AB2714}" dt="2019-12-01T01:49:40.563" v="43" actId="2696"/>
        <pc:sldMkLst>
          <pc:docMk/>
          <pc:sldMk cId="877684447" sldId="267"/>
        </pc:sldMkLst>
        <pc:spChg chg="del">
          <ac:chgData name="Sarah Gothard" userId="0e53f415fda5f162" providerId="LiveId" clId="{63327884-0DD3-4E17-AAC1-64AB52AB2714}" dt="2019-12-01T01:47:18.714" v="34"/>
          <ac:spMkLst>
            <pc:docMk/>
            <pc:sldMk cId="877684447" sldId="267"/>
            <ac:spMk id="9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7:18.714" v="34"/>
          <ac:spMkLst>
            <pc:docMk/>
            <pc:sldMk cId="877684447" sldId="267"/>
            <ac:spMk id="11" creationId="{CB44330D-EA18-4254-AA95-EB49948539B8}"/>
          </ac:spMkLst>
        </pc:spChg>
      </pc:sldChg>
      <pc:sldChg chg="del">
        <pc:chgData name="Sarah Gothard" userId="0e53f415fda5f162" providerId="LiveId" clId="{63327884-0DD3-4E17-AAC1-64AB52AB2714}" dt="2019-12-01T01:47:16.190" v="11" actId="2696"/>
        <pc:sldMkLst>
          <pc:docMk/>
          <pc:sldMk cId="2758781434" sldId="267"/>
        </pc:sldMkLst>
      </pc:sldChg>
      <pc:sldChg chg="addSp modSp add mod setBg">
        <pc:chgData name="Sarah Gothard" userId="0e53f415fda5f162" providerId="LiveId" clId="{63327884-0DD3-4E17-AAC1-64AB52AB2714}" dt="2019-12-01T02:33:08.371" v="71" actId="26606"/>
        <pc:sldMkLst>
          <pc:docMk/>
          <pc:sldMk cId="3589938168" sldId="267"/>
        </pc:sldMkLst>
        <pc:spChg chg="ord">
          <ac:chgData name="Sarah Gothard" userId="0e53f415fda5f162" providerId="LiveId" clId="{63327884-0DD3-4E17-AAC1-64AB52AB2714}" dt="2019-12-01T02:33:08.371" v="71" actId="26606"/>
          <ac:spMkLst>
            <pc:docMk/>
            <pc:sldMk cId="3589938168" sldId="267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33:08.371" v="71" actId="26606"/>
          <ac:spMkLst>
            <pc:docMk/>
            <pc:sldMk cId="3589938168" sldId="267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33:08.371" v="71" actId="26606"/>
          <ac:spMkLst>
            <pc:docMk/>
            <pc:sldMk cId="3589938168" sldId="267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33:08.371" v="71" actId="26606"/>
          <ac:picMkLst>
            <pc:docMk/>
            <pc:sldMk cId="3589938168" sldId="267"/>
            <ac:picMk id="2" creationId="{26BAFE08-8D32-47DF-ACE7-5AA7FA919382}"/>
          </ac:picMkLst>
        </pc:picChg>
      </pc:sldChg>
      <pc:sldChg chg="addSp delSp add mod setBg delDesignElem">
        <pc:chgData name="Sarah Gothard" userId="0e53f415fda5f162" providerId="LiveId" clId="{63327884-0DD3-4E17-AAC1-64AB52AB2714}" dt="2019-12-01T01:50:03.334" v="49" actId="26606"/>
        <pc:sldMkLst>
          <pc:docMk/>
          <pc:sldMk cId="128074333" sldId="268"/>
        </pc:sldMkLst>
        <pc:spChg chg="del">
          <ac:chgData name="Sarah Gothard" userId="0e53f415fda5f162" providerId="LiveId" clId="{63327884-0DD3-4E17-AAC1-64AB52AB2714}" dt="2019-12-01T01:49:46.462" v="45"/>
          <ac:spMkLst>
            <pc:docMk/>
            <pc:sldMk cId="128074333" sldId="268"/>
            <ac:spMk id="6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9:46.462" v="45"/>
          <ac:spMkLst>
            <pc:docMk/>
            <pc:sldMk cId="128074333" sldId="268"/>
            <ac:spMk id="7" creationId="{CB44330D-EA18-4254-AA95-EB49948539B8}"/>
          </ac:spMkLst>
        </pc:spChg>
        <pc:spChg chg="add">
          <ac:chgData name="Sarah Gothard" userId="0e53f415fda5f162" providerId="LiveId" clId="{63327884-0DD3-4E17-AAC1-64AB52AB2714}" dt="2019-12-01T01:50:03.334" v="49" actId="26606"/>
          <ac:spMkLst>
            <pc:docMk/>
            <pc:sldMk cId="128074333" sldId="268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50:03.334" v="49" actId="26606"/>
          <ac:spMkLst>
            <pc:docMk/>
            <pc:sldMk cId="128074333" sldId="268"/>
            <ac:spMk id="11" creationId="{CB44330D-EA18-4254-AA95-EB49948539B8}"/>
          </ac:spMkLst>
        </pc:spChg>
      </pc:sldChg>
      <pc:sldChg chg="del">
        <pc:chgData name="Sarah Gothard" userId="0e53f415fda5f162" providerId="LiveId" clId="{63327884-0DD3-4E17-AAC1-64AB52AB2714}" dt="2019-12-01T01:47:16.196" v="12" actId="2696"/>
        <pc:sldMkLst>
          <pc:docMk/>
          <pc:sldMk cId="804670755" sldId="268"/>
        </pc:sldMkLst>
      </pc:sldChg>
      <pc:sldChg chg="del">
        <pc:chgData name="Sarah Gothard" userId="0e53f415fda5f162" providerId="LiveId" clId="{63327884-0DD3-4E17-AAC1-64AB52AB2714}" dt="2019-12-01T01:47:16.202" v="13" actId="2696"/>
        <pc:sldMkLst>
          <pc:docMk/>
          <pc:sldMk cId="511562737" sldId="269"/>
        </pc:sldMkLst>
      </pc:sldChg>
      <pc:sldChg chg="addSp modSp add mod setBg">
        <pc:chgData name="Sarah Gothard" userId="0e53f415fda5f162" providerId="LiveId" clId="{63327884-0DD3-4E17-AAC1-64AB52AB2714}" dt="2019-12-01T02:22:19.018" v="57" actId="26606"/>
        <pc:sldMkLst>
          <pc:docMk/>
          <pc:sldMk cId="2598510443" sldId="269"/>
        </pc:sldMkLst>
        <pc:spChg chg="ord">
          <ac:chgData name="Sarah Gothard" userId="0e53f415fda5f162" providerId="LiveId" clId="{63327884-0DD3-4E17-AAC1-64AB52AB2714}" dt="2019-12-01T02:22:19.018" v="57" actId="26606"/>
          <ac:spMkLst>
            <pc:docMk/>
            <pc:sldMk cId="2598510443" sldId="269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22:19.018" v="57" actId="26606"/>
          <ac:spMkLst>
            <pc:docMk/>
            <pc:sldMk cId="2598510443" sldId="269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22:19.018" v="57" actId="26606"/>
          <ac:spMkLst>
            <pc:docMk/>
            <pc:sldMk cId="2598510443" sldId="269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22:19.018" v="57" actId="26606"/>
          <ac:picMkLst>
            <pc:docMk/>
            <pc:sldMk cId="2598510443" sldId="269"/>
            <ac:picMk id="2" creationId="{C5D6C93E-D201-4329-A92D-E8DDB2C8DDEA}"/>
          </ac:picMkLst>
        </pc:picChg>
      </pc:sldChg>
      <pc:sldChg chg="addSp modSp add mod setBg">
        <pc:chgData name="Sarah Gothard" userId="0e53f415fda5f162" providerId="LiveId" clId="{63327884-0DD3-4E17-AAC1-64AB52AB2714}" dt="2019-12-01T02:30:18.092" v="65" actId="26606"/>
        <pc:sldMkLst>
          <pc:docMk/>
          <pc:sldMk cId="1271360384" sldId="270"/>
        </pc:sldMkLst>
        <pc:spChg chg="ord">
          <ac:chgData name="Sarah Gothard" userId="0e53f415fda5f162" providerId="LiveId" clId="{63327884-0DD3-4E17-AAC1-64AB52AB2714}" dt="2019-12-01T02:30:18.092" v="65" actId="26606"/>
          <ac:spMkLst>
            <pc:docMk/>
            <pc:sldMk cId="1271360384" sldId="270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30:18.092" v="65" actId="26606"/>
          <ac:spMkLst>
            <pc:docMk/>
            <pc:sldMk cId="1271360384" sldId="270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30:18.092" v="65" actId="26606"/>
          <ac:spMkLst>
            <pc:docMk/>
            <pc:sldMk cId="1271360384" sldId="270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30:18.092" v="65" actId="26606"/>
          <ac:picMkLst>
            <pc:docMk/>
            <pc:sldMk cId="1271360384" sldId="270"/>
            <ac:picMk id="2" creationId="{67C41D1C-3ABF-44B2-B349-D88574C8A9FC}"/>
          </ac:picMkLst>
        </pc:picChg>
      </pc:sldChg>
      <pc:sldChg chg="del">
        <pc:chgData name="Sarah Gothard" userId="0e53f415fda5f162" providerId="LiveId" clId="{63327884-0DD3-4E17-AAC1-64AB52AB2714}" dt="2019-12-01T01:47:16.207" v="14" actId="2696"/>
        <pc:sldMkLst>
          <pc:docMk/>
          <pc:sldMk cId="2372816972" sldId="270"/>
        </pc:sldMkLst>
      </pc:sldChg>
      <pc:sldChg chg="del">
        <pc:chgData name="Sarah Gothard" userId="0e53f415fda5f162" providerId="LiveId" clId="{63327884-0DD3-4E17-AAC1-64AB52AB2714}" dt="2019-12-01T01:47:16.220" v="16" actId="2696"/>
        <pc:sldMkLst>
          <pc:docMk/>
          <pc:sldMk cId="931744040" sldId="271"/>
        </pc:sldMkLst>
      </pc:sldChg>
      <pc:sldChg chg="addSp modSp add mod setBg">
        <pc:chgData name="Sarah Gothard" userId="0e53f415fda5f162" providerId="LiveId" clId="{63327884-0DD3-4E17-AAC1-64AB52AB2714}" dt="2019-12-01T02:33:33.919" v="73" actId="26606"/>
        <pc:sldMkLst>
          <pc:docMk/>
          <pc:sldMk cId="3495789288" sldId="271"/>
        </pc:sldMkLst>
        <pc:spChg chg="ord">
          <ac:chgData name="Sarah Gothard" userId="0e53f415fda5f162" providerId="LiveId" clId="{63327884-0DD3-4E17-AAC1-64AB52AB2714}" dt="2019-12-01T02:33:33.919" v="73" actId="26606"/>
          <ac:spMkLst>
            <pc:docMk/>
            <pc:sldMk cId="3495789288" sldId="271"/>
            <ac:spMk id="4" creationId="{C8C72D4D-1F63-4213-9F9F-DCBA71B8C487}"/>
          </ac:spMkLst>
        </pc:spChg>
        <pc:spChg chg="add">
          <ac:chgData name="Sarah Gothard" userId="0e53f415fda5f162" providerId="LiveId" clId="{63327884-0DD3-4E17-AAC1-64AB52AB2714}" dt="2019-12-01T02:33:33.919" v="73" actId="26606"/>
          <ac:spMkLst>
            <pc:docMk/>
            <pc:sldMk cId="3495789288" sldId="271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2:33:33.919" v="73" actId="26606"/>
          <ac:spMkLst>
            <pc:docMk/>
            <pc:sldMk cId="3495789288" sldId="271"/>
            <ac:spMk id="11" creationId="{CB44330D-EA18-4254-AA95-EB49948539B8}"/>
          </ac:spMkLst>
        </pc:spChg>
        <pc:picChg chg="add mod">
          <ac:chgData name="Sarah Gothard" userId="0e53f415fda5f162" providerId="LiveId" clId="{63327884-0DD3-4E17-AAC1-64AB52AB2714}" dt="2019-12-01T02:33:33.919" v="73" actId="26606"/>
          <ac:picMkLst>
            <pc:docMk/>
            <pc:sldMk cId="3495789288" sldId="271"/>
            <ac:picMk id="2" creationId="{C6239960-25AE-41ED-885C-1D4D91CDF471}"/>
          </ac:picMkLst>
        </pc:picChg>
      </pc:sldChg>
      <pc:sldChg chg="del">
        <pc:chgData name="Sarah Gothard" userId="0e53f415fda5f162" providerId="LiveId" clId="{63327884-0DD3-4E17-AAC1-64AB52AB2714}" dt="2019-12-01T01:47:16.214" v="15" actId="2696"/>
        <pc:sldMkLst>
          <pc:docMk/>
          <pc:sldMk cId="1884865481" sldId="272"/>
        </pc:sldMkLst>
      </pc:sldChg>
      <pc:sldChg chg="addSp delSp add mod setBg delDesignElem">
        <pc:chgData name="Sarah Gothard" userId="0e53f415fda5f162" providerId="LiveId" clId="{63327884-0DD3-4E17-AAC1-64AB52AB2714}" dt="2019-12-01T01:50:00.233" v="48" actId="26606"/>
        <pc:sldMkLst>
          <pc:docMk/>
          <pc:sldMk cId="3923061817" sldId="272"/>
        </pc:sldMkLst>
        <pc:spChg chg="del">
          <ac:chgData name="Sarah Gothard" userId="0e53f415fda5f162" providerId="LiveId" clId="{63327884-0DD3-4E17-AAC1-64AB52AB2714}" dt="2019-12-01T01:49:51.254" v="47"/>
          <ac:spMkLst>
            <pc:docMk/>
            <pc:sldMk cId="3923061817" sldId="272"/>
            <ac:spMk id="6" creationId="{32BC26D8-82FB-445E-AA49-62A77D7C1EE0}"/>
          </ac:spMkLst>
        </pc:spChg>
        <pc:spChg chg="del">
          <ac:chgData name="Sarah Gothard" userId="0e53f415fda5f162" providerId="LiveId" clId="{63327884-0DD3-4E17-AAC1-64AB52AB2714}" dt="2019-12-01T01:49:51.254" v="47"/>
          <ac:spMkLst>
            <pc:docMk/>
            <pc:sldMk cId="3923061817" sldId="272"/>
            <ac:spMk id="7" creationId="{CB44330D-EA18-4254-AA95-EB49948539B8}"/>
          </ac:spMkLst>
        </pc:spChg>
        <pc:spChg chg="add">
          <ac:chgData name="Sarah Gothard" userId="0e53f415fda5f162" providerId="LiveId" clId="{63327884-0DD3-4E17-AAC1-64AB52AB2714}" dt="2019-12-01T01:50:00.233" v="48" actId="26606"/>
          <ac:spMkLst>
            <pc:docMk/>
            <pc:sldMk cId="3923061817" sldId="272"/>
            <ac:spMk id="9" creationId="{32BC26D8-82FB-445E-AA49-62A77D7C1EE0}"/>
          </ac:spMkLst>
        </pc:spChg>
        <pc:spChg chg="add">
          <ac:chgData name="Sarah Gothard" userId="0e53f415fda5f162" providerId="LiveId" clId="{63327884-0DD3-4E17-AAC1-64AB52AB2714}" dt="2019-12-01T01:50:00.233" v="48" actId="26606"/>
          <ac:spMkLst>
            <pc:docMk/>
            <pc:sldMk cId="3923061817" sldId="272"/>
            <ac:spMk id="11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4B9187-D5E3-42D8-99B8-94D0CC7F0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3530A6-D49B-4B12-8002-82748FE1F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922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9183D0-860D-4AFC-A47D-FAC865FD5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89103"/>
            <a:ext cx="10905066" cy="54797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9027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BAFE08-8D32-47DF-ACE7-5AA7FA919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89938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0EC135-6499-48DF-AFED-BBA8CA2C0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807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D6C93E-D201-4329-A92D-E8DDB2C8D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43628"/>
            <a:ext cx="10905066" cy="53707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98510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C41D1C-3ABF-44B2-B349-D88574C8A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71360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239960-25AE-41ED-885C-1D4D91CDF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57892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0EC135-6499-48DF-AFED-BBA8CA2C0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306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702B9EC-791B-44F3-AF9D-5451CA4C5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047FF3-4745-4643-A58F-E1BEFF27F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649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7045E5-4EB4-4B26-A62E-1B09E4D05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324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0D4A67-CA5F-4CB7-B61B-B4A9459CF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3884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8AA1B7-B1D4-4C9E-AF10-7BD7DE97A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507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8376B6E-E29E-4A7F-8889-63182534B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6083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E85364-E79B-49B5-A582-F970F06D3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2776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0EC135-6499-48DF-AFED-BBA8CA2C0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5088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2019-12-01T02:33:33Z</dcterms:created>
  <dcterms:modified xsi:type="dcterms:W3CDTF">2019-12-01T02:33:41Z</dcterms:modified>
</cp:coreProperties>
</file>