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5" r:id="rId3"/>
    <p:sldId id="276" r:id="rId4"/>
    <p:sldId id="266" r:id="rId5"/>
    <p:sldId id="274" r:id="rId6"/>
    <p:sldId id="275" r:id="rId7"/>
    <p:sldId id="268" r:id="rId8"/>
    <p:sldId id="273" r:id="rId9"/>
    <p:sldId id="272" r:id="rId10"/>
    <p:sldId id="269" r:id="rId11"/>
    <p:sldId id="271" r:id="rId12"/>
    <p:sldId id="270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BA84D4-9B1C-4BBE-A9FD-DC88A74022F4}" v="7" dt="2021-10-17T01:41:04.31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2081" autoAdjust="0"/>
  </p:normalViewPr>
  <p:slideViewPr>
    <p:cSldViewPr snapToGrid="0" showGuides="1">
      <p:cViewPr varScale="1">
        <p:scale>
          <a:sx n="66" d="100"/>
          <a:sy n="66" d="100"/>
        </p:scale>
        <p:origin x="1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2BA84D4-9B1C-4BBE-A9FD-DC88A74022F4}"/>
    <pc:docChg chg="undo custSel addSld modSld sldOrd">
      <pc:chgData name="Sarah Gothard" userId="0e53f415fda5f162" providerId="LiveId" clId="{D2BA84D4-9B1C-4BBE-A9FD-DC88A74022F4}" dt="2021-10-17T01:43:39.274" v="59" actId="26606"/>
      <pc:docMkLst>
        <pc:docMk/>
      </pc:docMkLst>
      <pc:sldChg chg="addSp delSp modSp mod">
        <pc:chgData name="Sarah Gothard" userId="0e53f415fda5f162" providerId="LiveId" clId="{D2BA84D4-9B1C-4BBE-A9FD-DC88A74022F4}" dt="2021-10-17T01:38:40.079" v="25" actId="26606"/>
        <pc:sldMkLst>
          <pc:docMk/>
          <pc:sldMk cId="929849759" sldId="256"/>
        </pc:sldMkLst>
        <pc:spChg chg="ord">
          <ac:chgData name="Sarah Gothard" userId="0e53f415fda5f162" providerId="LiveId" clId="{D2BA84D4-9B1C-4BBE-A9FD-DC88A74022F4}" dt="2021-10-17T01:38:40.079" v="25" actId="26606"/>
          <ac:spMkLst>
            <pc:docMk/>
            <pc:sldMk cId="929849759" sldId="256"/>
            <ac:spMk id="4" creationId="{EC3D1CDD-1E40-4799-B157-A920E231DA1E}"/>
          </ac:spMkLst>
        </pc:spChg>
        <pc:spChg chg="del">
          <ac:chgData name="Sarah Gothard" userId="0e53f415fda5f162" providerId="LiveId" clId="{D2BA84D4-9B1C-4BBE-A9FD-DC88A74022F4}" dt="2021-10-17T01:38:40.079" v="25" actId="26606"/>
          <ac:spMkLst>
            <pc:docMk/>
            <pc:sldMk cId="929849759" sldId="256"/>
            <ac:spMk id="23" creationId="{32BC26D8-82FB-445E-AA49-62A77D7C1EE0}"/>
          </ac:spMkLst>
        </pc:spChg>
        <pc:spChg chg="del">
          <ac:chgData name="Sarah Gothard" userId="0e53f415fda5f162" providerId="LiveId" clId="{D2BA84D4-9B1C-4BBE-A9FD-DC88A74022F4}" dt="2021-10-17T01:38:40.079" v="25" actId="26606"/>
          <ac:spMkLst>
            <pc:docMk/>
            <pc:sldMk cId="929849759" sldId="256"/>
            <ac:spMk id="25" creationId="{CB44330D-EA18-4254-AA95-EB49948539B8}"/>
          </ac:spMkLst>
        </pc:spChg>
        <pc:spChg chg="add">
          <ac:chgData name="Sarah Gothard" userId="0e53f415fda5f162" providerId="LiveId" clId="{D2BA84D4-9B1C-4BBE-A9FD-DC88A74022F4}" dt="2021-10-17T01:38:40.079" v="25" actId="26606"/>
          <ac:spMkLst>
            <pc:docMk/>
            <pc:sldMk cId="929849759" sldId="256"/>
            <ac:spMk id="30" creationId="{32BC26D8-82FB-445E-AA49-62A77D7C1EE0}"/>
          </ac:spMkLst>
        </pc:spChg>
        <pc:spChg chg="add">
          <ac:chgData name="Sarah Gothard" userId="0e53f415fda5f162" providerId="LiveId" clId="{D2BA84D4-9B1C-4BBE-A9FD-DC88A74022F4}" dt="2021-10-17T01:38:40.079" v="25" actId="26606"/>
          <ac:spMkLst>
            <pc:docMk/>
            <pc:sldMk cId="929849759" sldId="256"/>
            <ac:spMk id="32" creationId="{CB44330D-EA18-4254-AA95-EB49948539B8}"/>
          </ac:spMkLst>
        </pc:spChg>
        <pc:picChg chg="add mod">
          <ac:chgData name="Sarah Gothard" userId="0e53f415fda5f162" providerId="LiveId" clId="{D2BA84D4-9B1C-4BBE-A9FD-DC88A74022F4}" dt="2021-10-17T01:38:40.079" v="25" actId="26606"/>
          <ac:picMkLst>
            <pc:docMk/>
            <pc:sldMk cId="929849759" sldId="256"/>
            <ac:picMk id="3" creationId="{7F109E66-5432-4A75-A464-68FC040BBEF0}"/>
          </ac:picMkLst>
        </pc:picChg>
      </pc:sldChg>
      <pc:sldChg chg="addSp delSp modSp mod">
        <pc:chgData name="Sarah Gothard" userId="0e53f415fda5f162" providerId="LiveId" clId="{D2BA84D4-9B1C-4BBE-A9FD-DC88A74022F4}" dt="2021-10-17T01:42:05.743" v="50" actId="26606"/>
        <pc:sldMkLst>
          <pc:docMk/>
          <pc:sldMk cId="1484998677" sldId="265"/>
        </pc:sldMkLst>
        <pc:spChg chg="ord">
          <ac:chgData name="Sarah Gothard" userId="0e53f415fda5f162" providerId="LiveId" clId="{D2BA84D4-9B1C-4BBE-A9FD-DC88A74022F4}" dt="2021-10-17T01:42:05.743" v="50" actId="26606"/>
          <ac:spMkLst>
            <pc:docMk/>
            <pc:sldMk cId="1484998677" sldId="265"/>
            <ac:spMk id="4" creationId="{FC4C520B-9410-402C-9212-B60A78E160D0}"/>
          </ac:spMkLst>
        </pc:spChg>
        <pc:spChg chg="del">
          <ac:chgData name="Sarah Gothard" userId="0e53f415fda5f162" providerId="LiveId" clId="{D2BA84D4-9B1C-4BBE-A9FD-DC88A74022F4}" dt="2021-10-17T01:42:05.743" v="50" actId="26606"/>
          <ac:spMkLst>
            <pc:docMk/>
            <pc:sldMk cId="1484998677" sldId="265"/>
            <ac:spMk id="24" creationId="{32BC26D8-82FB-445E-AA49-62A77D7C1EE0}"/>
          </ac:spMkLst>
        </pc:spChg>
        <pc:spChg chg="del">
          <ac:chgData name="Sarah Gothard" userId="0e53f415fda5f162" providerId="LiveId" clId="{D2BA84D4-9B1C-4BBE-A9FD-DC88A74022F4}" dt="2021-10-17T01:42:05.743" v="50" actId="26606"/>
          <ac:spMkLst>
            <pc:docMk/>
            <pc:sldMk cId="1484998677" sldId="265"/>
            <ac:spMk id="26" creationId="{CB44330D-EA18-4254-AA95-EB49948539B8}"/>
          </ac:spMkLst>
        </pc:spChg>
        <pc:spChg chg="add">
          <ac:chgData name="Sarah Gothard" userId="0e53f415fda5f162" providerId="LiveId" clId="{D2BA84D4-9B1C-4BBE-A9FD-DC88A74022F4}" dt="2021-10-17T01:42:05.743" v="50" actId="26606"/>
          <ac:spMkLst>
            <pc:docMk/>
            <pc:sldMk cId="1484998677" sldId="265"/>
            <ac:spMk id="31" creationId="{32BC26D8-82FB-445E-AA49-62A77D7C1EE0}"/>
          </ac:spMkLst>
        </pc:spChg>
        <pc:spChg chg="add">
          <ac:chgData name="Sarah Gothard" userId="0e53f415fda5f162" providerId="LiveId" clId="{D2BA84D4-9B1C-4BBE-A9FD-DC88A74022F4}" dt="2021-10-17T01:42:05.743" v="50" actId="26606"/>
          <ac:spMkLst>
            <pc:docMk/>
            <pc:sldMk cId="1484998677" sldId="265"/>
            <ac:spMk id="33" creationId="{CB44330D-EA18-4254-AA95-EB49948539B8}"/>
          </ac:spMkLst>
        </pc:spChg>
        <pc:picChg chg="add mod">
          <ac:chgData name="Sarah Gothard" userId="0e53f415fda5f162" providerId="LiveId" clId="{D2BA84D4-9B1C-4BBE-A9FD-DC88A74022F4}" dt="2021-10-17T01:42:05.743" v="50" actId="26606"/>
          <ac:picMkLst>
            <pc:docMk/>
            <pc:sldMk cId="1484998677" sldId="265"/>
            <ac:picMk id="3" creationId="{DC564AF0-EADB-4D41-AA17-388BA08334FA}"/>
          </ac:picMkLst>
        </pc:picChg>
      </pc:sldChg>
      <pc:sldChg chg="addSp delSp modSp mod">
        <pc:chgData name="Sarah Gothard" userId="0e53f415fda5f162" providerId="LiveId" clId="{D2BA84D4-9B1C-4BBE-A9FD-DC88A74022F4}" dt="2021-10-17T01:36:08.366" v="1" actId="26606"/>
        <pc:sldMkLst>
          <pc:docMk/>
          <pc:sldMk cId="377143493" sldId="266"/>
        </pc:sldMkLst>
        <pc:spChg chg="del">
          <ac:chgData name="Sarah Gothard" userId="0e53f415fda5f162" providerId="LiveId" clId="{D2BA84D4-9B1C-4BBE-A9FD-DC88A74022F4}" dt="2021-10-17T01:36:08.366" v="1" actId="26606"/>
          <ac:spMkLst>
            <pc:docMk/>
            <pc:sldMk cId="377143493" sldId="266"/>
            <ac:spMk id="3" creationId="{DFD69734-7CF5-4869-9796-1ECD33A6D7E3}"/>
          </ac:spMkLst>
        </pc:spChg>
        <pc:spChg chg="ord">
          <ac:chgData name="Sarah Gothard" userId="0e53f415fda5f162" providerId="LiveId" clId="{D2BA84D4-9B1C-4BBE-A9FD-DC88A74022F4}" dt="2021-10-17T01:36:08.366" v="1" actId="26606"/>
          <ac:spMkLst>
            <pc:docMk/>
            <pc:sldMk cId="377143493" sldId="266"/>
            <ac:spMk id="4" creationId="{C1EAFBE5-A282-4749-A40D-42FB88609145}"/>
          </ac:spMkLst>
        </pc:spChg>
        <pc:spChg chg="del">
          <ac:chgData name="Sarah Gothard" userId="0e53f415fda5f162" providerId="LiveId" clId="{D2BA84D4-9B1C-4BBE-A9FD-DC88A74022F4}" dt="2021-10-17T01:36:08.366" v="1" actId="26606"/>
          <ac:spMkLst>
            <pc:docMk/>
            <pc:sldMk cId="377143493" sldId="266"/>
            <ac:spMk id="18" creationId="{32BC26D8-82FB-445E-AA49-62A77D7C1EE0}"/>
          </ac:spMkLst>
        </pc:spChg>
        <pc:spChg chg="del">
          <ac:chgData name="Sarah Gothard" userId="0e53f415fda5f162" providerId="LiveId" clId="{D2BA84D4-9B1C-4BBE-A9FD-DC88A74022F4}" dt="2021-10-17T01:36:08.366" v="1" actId="26606"/>
          <ac:spMkLst>
            <pc:docMk/>
            <pc:sldMk cId="377143493" sldId="266"/>
            <ac:spMk id="20" creationId="{CB44330D-EA18-4254-AA95-EB49948539B8}"/>
          </ac:spMkLst>
        </pc:spChg>
        <pc:spChg chg="add">
          <ac:chgData name="Sarah Gothard" userId="0e53f415fda5f162" providerId="LiveId" clId="{D2BA84D4-9B1C-4BBE-A9FD-DC88A74022F4}" dt="2021-10-17T01:36:08.366" v="1" actId="26606"/>
          <ac:spMkLst>
            <pc:docMk/>
            <pc:sldMk cId="377143493" sldId="266"/>
            <ac:spMk id="25" creationId="{32BC26D8-82FB-445E-AA49-62A77D7C1EE0}"/>
          </ac:spMkLst>
        </pc:spChg>
        <pc:spChg chg="add">
          <ac:chgData name="Sarah Gothard" userId="0e53f415fda5f162" providerId="LiveId" clId="{D2BA84D4-9B1C-4BBE-A9FD-DC88A74022F4}" dt="2021-10-17T01:36:08.366" v="1" actId="26606"/>
          <ac:spMkLst>
            <pc:docMk/>
            <pc:sldMk cId="377143493" sldId="266"/>
            <ac:spMk id="27" creationId="{CB44330D-EA18-4254-AA95-EB49948539B8}"/>
          </ac:spMkLst>
        </pc:spChg>
        <pc:picChg chg="add mod">
          <ac:chgData name="Sarah Gothard" userId="0e53f415fda5f162" providerId="LiveId" clId="{D2BA84D4-9B1C-4BBE-A9FD-DC88A74022F4}" dt="2021-10-17T01:36:08.366" v="1" actId="26606"/>
          <ac:picMkLst>
            <pc:docMk/>
            <pc:sldMk cId="377143493" sldId="266"/>
            <ac:picMk id="5" creationId="{F2550587-88B5-4179-8AFD-CFF369BD46A0}"/>
          </ac:picMkLst>
        </pc:picChg>
      </pc:sldChg>
      <pc:sldChg chg="add">
        <pc:chgData name="Sarah Gothard" userId="0e53f415fda5f162" providerId="LiveId" clId="{D2BA84D4-9B1C-4BBE-A9FD-DC88A74022F4}" dt="2021-10-17T01:36:12.550" v="2" actId="2890"/>
        <pc:sldMkLst>
          <pc:docMk/>
          <pc:sldMk cId="1514358313" sldId="267"/>
        </pc:sldMkLst>
      </pc:sldChg>
      <pc:sldChg chg="add ord">
        <pc:chgData name="Sarah Gothard" userId="0e53f415fda5f162" providerId="LiveId" clId="{D2BA84D4-9B1C-4BBE-A9FD-DC88A74022F4}" dt="2021-10-17T01:37:27.447" v="18"/>
        <pc:sldMkLst>
          <pc:docMk/>
          <pc:sldMk cId="265578059" sldId="268"/>
        </pc:sldMkLst>
      </pc:sldChg>
      <pc:sldChg chg="add">
        <pc:chgData name="Sarah Gothard" userId="0e53f415fda5f162" providerId="LiveId" clId="{D2BA84D4-9B1C-4BBE-A9FD-DC88A74022F4}" dt="2021-10-17T01:36:17.860" v="4" actId="2890"/>
        <pc:sldMkLst>
          <pc:docMk/>
          <pc:sldMk cId="3253822073" sldId="269"/>
        </pc:sldMkLst>
      </pc:sldChg>
      <pc:sldChg chg="addSp delSp modSp new mod modTransition setBg">
        <pc:chgData name="Sarah Gothard" userId="0e53f415fda5f162" providerId="LiveId" clId="{D2BA84D4-9B1C-4BBE-A9FD-DC88A74022F4}" dt="2021-10-17T01:36:55.232" v="10"/>
        <pc:sldMkLst>
          <pc:docMk/>
          <pc:sldMk cId="2069592409" sldId="270"/>
        </pc:sldMkLst>
        <pc:spChg chg="del">
          <ac:chgData name="Sarah Gothard" userId="0e53f415fda5f162" providerId="LiveId" clId="{D2BA84D4-9B1C-4BBE-A9FD-DC88A74022F4}" dt="2021-10-17T01:36:52.550" v="9" actId="26606"/>
          <ac:spMkLst>
            <pc:docMk/>
            <pc:sldMk cId="2069592409" sldId="270"/>
            <ac:spMk id="2" creationId="{953FB54E-A6D3-471C-8E25-03EAAACDF982}"/>
          </ac:spMkLst>
        </pc:spChg>
        <pc:spChg chg="del">
          <ac:chgData name="Sarah Gothard" userId="0e53f415fda5f162" providerId="LiveId" clId="{D2BA84D4-9B1C-4BBE-A9FD-DC88A74022F4}" dt="2021-10-17T01:36:52.550" v="9" actId="26606"/>
          <ac:spMkLst>
            <pc:docMk/>
            <pc:sldMk cId="2069592409" sldId="270"/>
            <ac:spMk id="3" creationId="{648F73E4-CDF3-41A5-A1FE-759513EADD6D}"/>
          </ac:spMkLst>
        </pc:spChg>
        <pc:spChg chg="mod ord">
          <ac:chgData name="Sarah Gothard" userId="0e53f415fda5f162" providerId="LiveId" clId="{D2BA84D4-9B1C-4BBE-A9FD-DC88A74022F4}" dt="2021-10-17T01:36:52.550" v="9" actId="26606"/>
          <ac:spMkLst>
            <pc:docMk/>
            <pc:sldMk cId="2069592409" sldId="270"/>
            <ac:spMk id="4" creationId="{F8F55982-9AC9-4352-BE1E-790539D56D3E}"/>
          </ac:spMkLst>
        </pc:spChg>
        <pc:spChg chg="add">
          <ac:chgData name="Sarah Gothard" userId="0e53f415fda5f162" providerId="LiveId" clId="{D2BA84D4-9B1C-4BBE-A9FD-DC88A74022F4}" dt="2021-10-17T01:36:52.550" v="9" actId="26606"/>
          <ac:spMkLst>
            <pc:docMk/>
            <pc:sldMk cId="2069592409" sldId="270"/>
            <ac:spMk id="13" creationId="{32BC26D8-82FB-445E-AA49-62A77D7C1EE0}"/>
          </ac:spMkLst>
        </pc:spChg>
        <pc:spChg chg="add">
          <ac:chgData name="Sarah Gothard" userId="0e53f415fda5f162" providerId="LiveId" clId="{D2BA84D4-9B1C-4BBE-A9FD-DC88A74022F4}" dt="2021-10-17T01:36:52.550" v="9" actId="26606"/>
          <ac:spMkLst>
            <pc:docMk/>
            <pc:sldMk cId="2069592409" sldId="270"/>
            <ac:spMk id="15" creationId="{CB44330D-EA18-4254-AA95-EB49948539B8}"/>
          </ac:spMkLst>
        </pc:spChg>
        <pc:picChg chg="add del">
          <ac:chgData name="Sarah Gothard" userId="0e53f415fda5f162" providerId="LiveId" clId="{D2BA84D4-9B1C-4BBE-A9FD-DC88A74022F4}" dt="2021-10-17T01:36:34.293" v="7" actId="22"/>
          <ac:picMkLst>
            <pc:docMk/>
            <pc:sldMk cId="2069592409" sldId="270"/>
            <ac:picMk id="6" creationId="{79B7245C-A468-48AF-BFC1-4D564739B8AE}"/>
          </ac:picMkLst>
        </pc:picChg>
        <pc:picChg chg="add mod">
          <ac:chgData name="Sarah Gothard" userId="0e53f415fda5f162" providerId="LiveId" clId="{D2BA84D4-9B1C-4BBE-A9FD-DC88A74022F4}" dt="2021-10-17T01:36:52.550" v="9" actId="26606"/>
          <ac:picMkLst>
            <pc:docMk/>
            <pc:sldMk cId="2069592409" sldId="270"/>
            <ac:picMk id="8" creationId="{48695BC0-D7C0-462D-92D6-237F4104F76C}"/>
          </ac:picMkLst>
        </pc:picChg>
      </pc:sldChg>
      <pc:sldChg chg="addSp delSp modSp new mod modTransition setBg">
        <pc:chgData name="Sarah Gothard" userId="0e53f415fda5f162" providerId="LiveId" clId="{D2BA84D4-9B1C-4BBE-A9FD-DC88A74022F4}" dt="2021-10-17T01:38:12.851" v="23" actId="26606"/>
        <pc:sldMkLst>
          <pc:docMk/>
          <pc:sldMk cId="2812534842" sldId="271"/>
        </pc:sldMkLst>
        <pc:spChg chg="del">
          <ac:chgData name="Sarah Gothard" userId="0e53f415fda5f162" providerId="LiveId" clId="{D2BA84D4-9B1C-4BBE-A9FD-DC88A74022F4}" dt="2021-10-17T01:37:15.342" v="15" actId="26606"/>
          <ac:spMkLst>
            <pc:docMk/>
            <pc:sldMk cId="2812534842" sldId="271"/>
            <ac:spMk id="2" creationId="{AA5F0478-58A5-4602-9163-9235EE52791F}"/>
          </ac:spMkLst>
        </pc:spChg>
        <pc:spChg chg="add del">
          <ac:chgData name="Sarah Gothard" userId="0e53f415fda5f162" providerId="LiveId" clId="{D2BA84D4-9B1C-4BBE-A9FD-DC88A74022F4}" dt="2021-10-17T01:37:15.342" v="15" actId="26606"/>
          <ac:spMkLst>
            <pc:docMk/>
            <pc:sldMk cId="2812534842" sldId="271"/>
            <ac:spMk id="3" creationId="{923FF489-C77A-45B7-8731-CA06FBF73686}"/>
          </ac:spMkLst>
        </pc:spChg>
        <pc:spChg chg="mod ord">
          <ac:chgData name="Sarah Gothard" userId="0e53f415fda5f162" providerId="LiveId" clId="{D2BA84D4-9B1C-4BBE-A9FD-DC88A74022F4}" dt="2021-10-17T01:38:12.851" v="23" actId="26606"/>
          <ac:spMkLst>
            <pc:docMk/>
            <pc:sldMk cId="2812534842" sldId="271"/>
            <ac:spMk id="4" creationId="{7B6AB286-E286-49E8-BB9A-8DDBACA350AA}"/>
          </ac:spMkLst>
        </pc:spChg>
        <pc:spChg chg="add del mod">
          <ac:chgData name="Sarah Gothard" userId="0e53f415fda5f162" providerId="LiveId" clId="{D2BA84D4-9B1C-4BBE-A9FD-DC88A74022F4}" dt="2021-10-17T01:38:12.851" v="23" actId="26606"/>
          <ac:spMkLst>
            <pc:docMk/>
            <pc:sldMk cId="2812534842" sldId="271"/>
            <ac:spMk id="10" creationId="{3030FFB9-67B1-48BB-84CE-581A56B38166}"/>
          </ac:spMkLst>
        </pc:spChg>
        <pc:spChg chg="add del">
          <ac:chgData name="Sarah Gothard" userId="0e53f415fda5f162" providerId="LiveId" clId="{D2BA84D4-9B1C-4BBE-A9FD-DC88A74022F4}" dt="2021-10-17T01:38:12.851" v="23" actId="26606"/>
          <ac:spMkLst>
            <pc:docMk/>
            <pc:sldMk cId="2812534842" sldId="271"/>
            <ac:spMk id="13" creationId="{32BC26D8-82FB-445E-AA49-62A77D7C1EE0}"/>
          </ac:spMkLst>
        </pc:spChg>
        <pc:spChg chg="add del">
          <ac:chgData name="Sarah Gothard" userId="0e53f415fda5f162" providerId="LiveId" clId="{D2BA84D4-9B1C-4BBE-A9FD-DC88A74022F4}" dt="2021-10-17T01:38:12.851" v="23" actId="26606"/>
          <ac:spMkLst>
            <pc:docMk/>
            <pc:sldMk cId="2812534842" sldId="271"/>
            <ac:spMk id="15" creationId="{CB44330D-EA18-4254-AA95-EB49948539B8}"/>
          </ac:spMkLst>
        </pc:spChg>
        <pc:spChg chg="add">
          <ac:chgData name="Sarah Gothard" userId="0e53f415fda5f162" providerId="LiveId" clId="{D2BA84D4-9B1C-4BBE-A9FD-DC88A74022F4}" dt="2021-10-17T01:38:12.851" v="23" actId="26606"/>
          <ac:spMkLst>
            <pc:docMk/>
            <pc:sldMk cId="2812534842" sldId="271"/>
            <ac:spMk id="21" creationId="{32BC26D8-82FB-445E-AA49-62A77D7C1EE0}"/>
          </ac:spMkLst>
        </pc:spChg>
        <pc:spChg chg="add">
          <ac:chgData name="Sarah Gothard" userId="0e53f415fda5f162" providerId="LiveId" clId="{D2BA84D4-9B1C-4BBE-A9FD-DC88A74022F4}" dt="2021-10-17T01:38:12.851" v="23" actId="26606"/>
          <ac:spMkLst>
            <pc:docMk/>
            <pc:sldMk cId="2812534842" sldId="271"/>
            <ac:spMk id="23" creationId="{CB44330D-EA18-4254-AA95-EB49948539B8}"/>
          </ac:spMkLst>
        </pc:spChg>
        <pc:picChg chg="add del mod ord">
          <ac:chgData name="Sarah Gothard" userId="0e53f415fda5f162" providerId="LiveId" clId="{D2BA84D4-9B1C-4BBE-A9FD-DC88A74022F4}" dt="2021-10-17T01:37:10.823" v="13" actId="22"/>
          <ac:picMkLst>
            <pc:docMk/>
            <pc:sldMk cId="2812534842" sldId="271"/>
            <ac:picMk id="6" creationId="{1F778BB1-C352-4A71-8D8E-4921E359EB62}"/>
          </ac:picMkLst>
        </pc:picChg>
        <pc:picChg chg="add del mod">
          <ac:chgData name="Sarah Gothard" userId="0e53f415fda5f162" providerId="LiveId" clId="{D2BA84D4-9B1C-4BBE-A9FD-DC88A74022F4}" dt="2021-10-17T01:37:36.844" v="19" actId="478"/>
          <ac:picMkLst>
            <pc:docMk/>
            <pc:sldMk cId="2812534842" sldId="271"/>
            <ac:picMk id="8" creationId="{1E45D422-AF13-42C3-B879-BD53E09B1F07}"/>
          </ac:picMkLst>
        </pc:picChg>
        <pc:picChg chg="add del">
          <ac:chgData name="Sarah Gothard" userId="0e53f415fda5f162" providerId="LiveId" clId="{D2BA84D4-9B1C-4BBE-A9FD-DC88A74022F4}" dt="2021-10-17T01:37:46.705" v="21" actId="22"/>
          <ac:picMkLst>
            <pc:docMk/>
            <pc:sldMk cId="2812534842" sldId="271"/>
            <ac:picMk id="12" creationId="{1057E34B-C094-49DD-A9C1-768135F4F85A}"/>
          </ac:picMkLst>
        </pc:picChg>
        <pc:picChg chg="add mod">
          <ac:chgData name="Sarah Gothard" userId="0e53f415fda5f162" providerId="LiveId" clId="{D2BA84D4-9B1C-4BBE-A9FD-DC88A74022F4}" dt="2021-10-17T01:38:12.851" v="23" actId="26606"/>
          <ac:picMkLst>
            <pc:docMk/>
            <pc:sldMk cId="2812534842" sldId="271"/>
            <ac:picMk id="16" creationId="{6F193E04-A551-4B71-B519-61D1CA8286A2}"/>
          </ac:picMkLst>
        </pc:picChg>
      </pc:sldChg>
      <pc:sldChg chg="addSp delSp modSp new mod modTransition setBg">
        <pc:chgData name="Sarah Gothard" userId="0e53f415fda5f162" providerId="LiveId" clId="{D2BA84D4-9B1C-4BBE-A9FD-DC88A74022F4}" dt="2021-10-17T01:43:39.274" v="59" actId="26606"/>
        <pc:sldMkLst>
          <pc:docMk/>
          <pc:sldMk cId="1543073138" sldId="272"/>
        </pc:sldMkLst>
        <pc:spChg chg="del">
          <ac:chgData name="Sarah Gothard" userId="0e53f415fda5f162" providerId="LiveId" clId="{D2BA84D4-9B1C-4BBE-A9FD-DC88A74022F4}" dt="2021-10-17T01:39:09.186" v="28" actId="26606"/>
          <ac:spMkLst>
            <pc:docMk/>
            <pc:sldMk cId="1543073138" sldId="272"/>
            <ac:spMk id="2" creationId="{0D572CB1-5EC2-4AF4-BAE2-8B56ACC71DDF}"/>
          </ac:spMkLst>
        </pc:spChg>
        <pc:spChg chg="del">
          <ac:chgData name="Sarah Gothard" userId="0e53f415fda5f162" providerId="LiveId" clId="{D2BA84D4-9B1C-4BBE-A9FD-DC88A74022F4}" dt="2021-10-17T01:39:09.186" v="28" actId="26606"/>
          <ac:spMkLst>
            <pc:docMk/>
            <pc:sldMk cId="1543073138" sldId="272"/>
            <ac:spMk id="3" creationId="{3C0C98E0-8BA0-40D9-B4A9-7426F0A1450A}"/>
          </ac:spMkLst>
        </pc:spChg>
        <pc:spChg chg="mod ord">
          <ac:chgData name="Sarah Gothard" userId="0e53f415fda5f162" providerId="LiveId" clId="{D2BA84D4-9B1C-4BBE-A9FD-DC88A74022F4}" dt="2021-10-17T01:43:39.274" v="59" actId="26606"/>
          <ac:spMkLst>
            <pc:docMk/>
            <pc:sldMk cId="1543073138" sldId="272"/>
            <ac:spMk id="4" creationId="{9AB1F1B9-6F3C-4ED9-894E-FB18D42BD161}"/>
          </ac:spMkLst>
        </pc:spChg>
        <pc:spChg chg="add del mod">
          <ac:chgData name="Sarah Gothard" userId="0e53f415fda5f162" providerId="LiveId" clId="{D2BA84D4-9B1C-4BBE-A9FD-DC88A74022F4}" dt="2021-10-17T01:43:14.492" v="56" actId="478"/>
          <ac:spMkLst>
            <pc:docMk/>
            <pc:sldMk cId="1543073138" sldId="272"/>
            <ac:spMk id="8" creationId="{69DA4647-A28C-42B8-B492-E0DDC049595C}"/>
          </ac:spMkLst>
        </pc:spChg>
        <pc:spChg chg="add del">
          <ac:chgData name="Sarah Gothard" userId="0e53f415fda5f162" providerId="LiveId" clId="{D2BA84D4-9B1C-4BBE-A9FD-DC88A74022F4}" dt="2021-10-17T01:43:39.274" v="59" actId="26606"/>
          <ac:spMkLst>
            <pc:docMk/>
            <pc:sldMk cId="1543073138" sldId="272"/>
            <ac:spMk id="11" creationId="{32BC26D8-82FB-445E-AA49-62A77D7C1EE0}"/>
          </ac:spMkLst>
        </pc:spChg>
        <pc:spChg chg="add del">
          <ac:chgData name="Sarah Gothard" userId="0e53f415fda5f162" providerId="LiveId" clId="{D2BA84D4-9B1C-4BBE-A9FD-DC88A74022F4}" dt="2021-10-17T01:43:39.274" v="59" actId="26606"/>
          <ac:spMkLst>
            <pc:docMk/>
            <pc:sldMk cId="1543073138" sldId="272"/>
            <ac:spMk id="13" creationId="{CB44330D-EA18-4254-AA95-EB49948539B8}"/>
          </ac:spMkLst>
        </pc:spChg>
        <pc:spChg chg="add del mod">
          <ac:chgData name="Sarah Gothard" userId="0e53f415fda5f162" providerId="LiveId" clId="{D2BA84D4-9B1C-4BBE-A9FD-DC88A74022F4}" dt="2021-10-17T01:43:39.274" v="59" actId="26606"/>
          <ac:spMkLst>
            <pc:docMk/>
            <pc:sldMk cId="1543073138" sldId="272"/>
            <ac:spMk id="14" creationId="{CCEFB852-A43A-4B5A-88F2-EFB4ACB6AA7D}"/>
          </ac:spMkLst>
        </pc:spChg>
        <pc:spChg chg="add del">
          <ac:chgData name="Sarah Gothard" userId="0e53f415fda5f162" providerId="LiveId" clId="{D2BA84D4-9B1C-4BBE-A9FD-DC88A74022F4}" dt="2021-10-17T01:43:12.559" v="54" actId="26606"/>
          <ac:spMkLst>
            <pc:docMk/>
            <pc:sldMk cId="1543073138" sldId="272"/>
            <ac:spMk id="18" creationId="{32BC26D8-82FB-445E-AA49-62A77D7C1EE0}"/>
          </ac:spMkLst>
        </pc:spChg>
        <pc:spChg chg="add del">
          <ac:chgData name="Sarah Gothard" userId="0e53f415fda5f162" providerId="LiveId" clId="{D2BA84D4-9B1C-4BBE-A9FD-DC88A74022F4}" dt="2021-10-17T01:43:12.559" v="54" actId="26606"/>
          <ac:spMkLst>
            <pc:docMk/>
            <pc:sldMk cId="1543073138" sldId="272"/>
            <ac:spMk id="20" creationId="{CB44330D-EA18-4254-AA95-EB49948539B8}"/>
          </ac:spMkLst>
        </pc:spChg>
        <pc:spChg chg="add">
          <ac:chgData name="Sarah Gothard" userId="0e53f415fda5f162" providerId="LiveId" clId="{D2BA84D4-9B1C-4BBE-A9FD-DC88A74022F4}" dt="2021-10-17T01:43:39.274" v="59" actId="26606"/>
          <ac:spMkLst>
            <pc:docMk/>
            <pc:sldMk cId="1543073138" sldId="272"/>
            <ac:spMk id="21" creationId="{32BC26D8-82FB-445E-AA49-62A77D7C1EE0}"/>
          </ac:spMkLst>
        </pc:spChg>
        <pc:spChg chg="add">
          <ac:chgData name="Sarah Gothard" userId="0e53f415fda5f162" providerId="LiveId" clId="{D2BA84D4-9B1C-4BBE-A9FD-DC88A74022F4}" dt="2021-10-17T01:43:39.274" v="59" actId="26606"/>
          <ac:spMkLst>
            <pc:docMk/>
            <pc:sldMk cId="1543073138" sldId="272"/>
            <ac:spMk id="23" creationId="{CB44330D-EA18-4254-AA95-EB49948539B8}"/>
          </ac:spMkLst>
        </pc:spChg>
        <pc:picChg chg="add del mod">
          <ac:chgData name="Sarah Gothard" userId="0e53f415fda5f162" providerId="LiveId" clId="{D2BA84D4-9B1C-4BBE-A9FD-DC88A74022F4}" dt="2021-10-17T01:43:37.371" v="57" actId="478"/>
          <ac:picMkLst>
            <pc:docMk/>
            <pc:sldMk cId="1543073138" sldId="272"/>
            <ac:picMk id="6" creationId="{226ECCAA-8A11-45E8-B6B2-52AC8F44667F}"/>
          </ac:picMkLst>
        </pc:picChg>
        <pc:picChg chg="add del mod">
          <ac:chgData name="Sarah Gothard" userId="0e53f415fda5f162" providerId="LiveId" clId="{D2BA84D4-9B1C-4BBE-A9FD-DC88A74022F4}" dt="2021-10-17T01:43:13.269" v="55" actId="22"/>
          <ac:picMkLst>
            <pc:docMk/>
            <pc:sldMk cId="1543073138" sldId="272"/>
            <ac:picMk id="10" creationId="{00132D23-2F5E-462E-A89A-ADB6518C1C3D}"/>
          </ac:picMkLst>
        </pc:picChg>
        <pc:picChg chg="add mod">
          <ac:chgData name="Sarah Gothard" userId="0e53f415fda5f162" providerId="LiveId" clId="{D2BA84D4-9B1C-4BBE-A9FD-DC88A74022F4}" dt="2021-10-17T01:43:39.274" v="59" actId="26606"/>
          <ac:picMkLst>
            <pc:docMk/>
            <pc:sldMk cId="1543073138" sldId="272"/>
            <ac:picMk id="16" creationId="{10E0C4C1-C262-48F7-B498-573BB43E6134}"/>
          </ac:picMkLst>
        </pc:picChg>
      </pc:sldChg>
      <pc:sldChg chg="addSp delSp modSp new mod modTransition setBg">
        <pc:chgData name="Sarah Gothard" userId="0e53f415fda5f162" providerId="LiveId" clId="{D2BA84D4-9B1C-4BBE-A9FD-DC88A74022F4}" dt="2021-10-17T01:40:06.008" v="35"/>
        <pc:sldMkLst>
          <pc:docMk/>
          <pc:sldMk cId="3934762429" sldId="273"/>
        </pc:sldMkLst>
        <pc:spChg chg="del">
          <ac:chgData name="Sarah Gothard" userId="0e53f415fda5f162" providerId="LiveId" clId="{D2BA84D4-9B1C-4BBE-A9FD-DC88A74022F4}" dt="2021-10-17T01:40:03.223" v="34" actId="26606"/>
          <ac:spMkLst>
            <pc:docMk/>
            <pc:sldMk cId="3934762429" sldId="273"/>
            <ac:spMk id="2" creationId="{3A1691A1-3D3D-4309-B766-59F64AB8228F}"/>
          </ac:spMkLst>
        </pc:spChg>
        <pc:spChg chg="del">
          <ac:chgData name="Sarah Gothard" userId="0e53f415fda5f162" providerId="LiveId" clId="{D2BA84D4-9B1C-4BBE-A9FD-DC88A74022F4}" dt="2021-10-17T01:40:03.223" v="34" actId="26606"/>
          <ac:spMkLst>
            <pc:docMk/>
            <pc:sldMk cId="3934762429" sldId="273"/>
            <ac:spMk id="3" creationId="{50CF8942-A397-4F89-8302-FA0A7186643C}"/>
          </ac:spMkLst>
        </pc:spChg>
        <pc:spChg chg="mod ord">
          <ac:chgData name="Sarah Gothard" userId="0e53f415fda5f162" providerId="LiveId" clId="{D2BA84D4-9B1C-4BBE-A9FD-DC88A74022F4}" dt="2021-10-17T01:40:03.223" v="34" actId="26606"/>
          <ac:spMkLst>
            <pc:docMk/>
            <pc:sldMk cId="3934762429" sldId="273"/>
            <ac:spMk id="4" creationId="{7DD90400-D258-4FB3-A42D-BC43B1CCDFED}"/>
          </ac:spMkLst>
        </pc:spChg>
        <pc:spChg chg="add">
          <ac:chgData name="Sarah Gothard" userId="0e53f415fda5f162" providerId="LiveId" clId="{D2BA84D4-9B1C-4BBE-A9FD-DC88A74022F4}" dt="2021-10-17T01:40:03.223" v="34" actId="26606"/>
          <ac:spMkLst>
            <pc:docMk/>
            <pc:sldMk cId="3934762429" sldId="273"/>
            <ac:spMk id="13" creationId="{32BC26D8-82FB-445E-AA49-62A77D7C1EE0}"/>
          </ac:spMkLst>
        </pc:spChg>
        <pc:spChg chg="add">
          <ac:chgData name="Sarah Gothard" userId="0e53f415fda5f162" providerId="LiveId" clId="{D2BA84D4-9B1C-4BBE-A9FD-DC88A74022F4}" dt="2021-10-17T01:40:03.223" v="34" actId="26606"/>
          <ac:spMkLst>
            <pc:docMk/>
            <pc:sldMk cId="3934762429" sldId="273"/>
            <ac:spMk id="15" creationId="{CB44330D-EA18-4254-AA95-EB49948539B8}"/>
          </ac:spMkLst>
        </pc:spChg>
        <pc:picChg chg="add del">
          <ac:chgData name="Sarah Gothard" userId="0e53f415fda5f162" providerId="LiveId" clId="{D2BA84D4-9B1C-4BBE-A9FD-DC88A74022F4}" dt="2021-10-17T01:39:34.459" v="32" actId="22"/>
          <ac:picMkLst>
            <pc:docMk/>
            <pc:sldMk cId="3934762429" sldId="273"/>
            <ac:picMk id="6" creationId="{464D4923-8D04-4AFA-ABEE-558A2ACA4B3D}"/>
          </ac:picMkLst>
        </pc:picChg>
        <pc:picChg chg="add mod">
          <ac:chgData name="Sarah Gothard" userId="0e53f415fda5f162" providerId="LiveId" clId="{D2BA84D4-9B1C-4BBE-A9FD-DC88A74022F4}" dt="2021-10-17T01:40:03.223" v="34" actId="26606"/>
          <ac:picMkLst>
            <pc:docMk/>
            <pc:sldMk cId="3934762429" sldId="273"/>
            <ac:picMk id="8" creationId="{0EA234BB-E0AC-48A5-8F24-7549EA82CF91}"/>
          </ac:picMkLst>
        </pc:picChg>
      </pc:sldChg>
      <pc:sldChg chg="addSp delSp modSp new mod modTransition setBg">
        <pc:chgData name="Sarah Gothard" userId="0e53f415fda5f162" providerId="LiveId" clId="{D2BA84D4-9B1C-4BBE-A9FD-DC88A74022F4}" dt="2021-10-17T01:41:02.508" v="44" actId="26606"/>
        <pc:sldMkLst>
          <pc:docMk/>
          <pc:sldMk cId="3024885859" sldId="274"/>
        </pc:sldMkLst>
        <pc:spChg chg="del">
          <ac:chgData name="Sarah Gothard" userId="0e53f415fda5f162" providerId="LiveId" clId="{D2BA84D4-9B1C-4BBE-A9FD-DC88A74022F4}" dt="2021-10-17T01:41:02.508" v="44" actId="26606"/>
          <ac:spMkLst>
            <pc:docMk/>
            <pc:sldMk cId="3024885859" sldId="274"/>
            <ac:spMk id="2" creationId="{C31F8883-90B6-4730-9CAC-AF0B91BB6CE3}"/>
          </ac:spMkLst>
        </pc:spChg>
        <pc:spChg chg="del">
          <ac:chgData name="Sarah Gothard" userId="0e53f415fda5f162" providerId="LiveId" clId="{D2BA84D4-9B1C-4BBE-A9FD-DC88A74022F4}" dt="2021-10-17T01:41:02.508" v="44" actId="26606"/>
          <ac:spMkLst>
            <pc:docMk/>
            <pc:sldMk cId="3024885859" sldId="274"/>
            <ac:spMk id="3" creationId="{647D7766-B243-4E2D-9061-BEA4A4C25345}"/>
          </ac:spMkLst>
        </pc:spChg>
        <pc:spChg chg="mod ord">
          <ac:chgData name="Sarah Gothard" userId="0e53f415fda5f162" providerId="LiveId" clId="{D2BA84D4-9B1C-4BBE-A9FD-DC88A74022F4}" dt="2021-10-17T01:41:02.508" v="44" actId="26606"/>
          <ac:spMkLst>
            <pc:docMk/>
            <pc:sldMk cId="3024885859" sldId="274"/>
            <ac:spMk id="4" creationId="{ECF9CDE5-0D2E-4C86-BA0C-E25AB6500ED1}"/>
          </ac:spMkLst>
        </pc:spChg>
        <pc:spChg chg="add">
          <ac:chgData name="Sarah Gothard" userId="0e53f415fda5f162" providerId="LiveId" clId="{D2BA84D4-9B1C-4BBE-A9FD-DC88A74022F4}" dt="2021-10-17T01:41:02.508" v="44" actId="26606"/>
          <ac:spMkLst>
            <pc:docMk/>
            <pc:sldMk cId="3024885859" sldId="274"/>
            <ac:spMk id="11" creationId="{32BC26D8-82FB-445E-AA49-62A77D7C1EE0}"/>
          </ac:spMkLst>
        </pc:spChg>
        <pc:spChg chg="add">
          <ac:chgData name="Sarah Gothard" userId="0e53f415fda5f162" providerId="LiveId" clId="{D2BA84D4-9B1C-4BBE-A9FD-DC88A74022F4}" dt="2021-10-17T01:41:02.508" v="44" actId="26606"/>
          <ac:spMkLst>
            <pc:docMk/>
            <pc:sldMk cId="3024885859" sldId="274"/>
            <ac:spMk id="13" creationId="{CB44330D-EA18-4254-AA95-EB49948539B8}"/>
          </ac:spMkLst>
        </pc:spChg>
        <pc:picChg chg="add mod">
          <ac:chgData name="Sarah Gothard" userId="0e53f415fda5f162" providerId="LiveId" clId="{D2BA84D4-9B1C-4BBE-A9FD-DC88A74022F4}" dt="2021-10-17T01:41:02.508" v="44" actId="26606"/>
          <ac:picMkLst>
            <pc:docMk/>
            <pc:sldMk cId="3024885859" sldId="274"/>
            <ac:picMk id="6" creationId="{4D7B0463-83E2-4E23-AF12-6F157FF30EC3}"/>
          </ac:picMkLst>
        </pc:picChg>
      </pc:sldChg>
      <pc:sldChg chg="addSp delSp modSp add mod setBg">
        <pc:chgData name="Sarah Gothard" userId="0e53f415fda5f162" providerId="LiveId" clId="{D2BA84D4-9B1C-4BBE-A9FD-DC88A74022F4}" dt="2021-10-17T01:40:59.650" v="42" actId="22"/>
        <pc:sldMkLst>
          <pc:docMk/>
          <pc:sldMk cId="2929464324" sldId="275"/>
        </pc:sldMkLst>
        <pc:spChg chg="del">
          <ac:chgData name="Sarah Gothard" userId="0e53f415fda5f162" providerId="LiveId" clId="{D2BA84D4-9B1C-4BBE-A9FD-DC88A74022F4}" dt="2021-10-17T01:40:45.694" v="40" actId="26606"/>
          <ac:spMkLst>
            <pc:docMk/>
            <pc:sldMk cId="2929464324" sldId="275"/>
            <ac:spMk id="2" creationId="{C31F8883-90B6-4730-9CAC-AF0B91BB6CE3}"/>
          </ac:spMkLst>
        </pc:spChg>
        <pc:spChg chg="del">
          <ac:chgData name="Sarah Gothard" userId="0e53f415fda5f162" providerId="LiveId" clId="{D2BA84D4-9B1C-4BBE-A9FD-DC88A74022F4}" dt="2021-10-17T01:40:45.694" v="40" actId="26606"/>
          <ac:spMkLst>
            <pc:docMk/>
            <pc:sldMk cId="2929464324" sldId="275"/>
            <ac:spMk id="3" creationId="{647D7766-B243-4E2D-9061-BEA4A4C25345}"/>
          </ac:spMkLst>
        </pc:spChg>
        <pc:spChg chg="mod ord">
          <ac:chgData name="Sarah Gothard" userId="0e53f415fda5f162" providerId="LiveId" clId="{D2BA84D4-9B1C-4BBE-A9FD-DC88A74022F4}" dt="2021-10-17T01:40:45.694" v="40" actId="26606"/>
          <ac:spMkLst>
            <pc:docMk/>
            <pc:sldMk cId="2929464324" sldId="275"/>
            <ac:spMk id="4" creationId="{ECF9CDE5-0D2E-4C86-BA0C-E25AB6500ED1}"/>
          </ac:spMkLst>
        </pc:spChg>
        <pc:spChg chg="add">
          <ac:chgData name="Sarah Gothard" userId="0e53f415fda5f162" providerId="LiveId" clId="{D2BA84D4-9B1C-4BBE-A9FD-DC88A74022F4}" dt="2021-10-17T01:40:45.694" v="40" actId="26606"/>
          <ac:spMkLst>
            <pc:docMk/>
            <pc:sldMk cId="2929464324" sldId="275"/>
            <ac:spMk id="11" creationId="{32BC26D8-82FB-445E-AA49-62A77D7C1EE0}"/>
          </ac:spMkLst>
        </pc:spChg>
        <pc:spChg chg="add">
          <ac:chgData name="Sarah Gothard" userId="0e53f415fda5f162" providerId="LiveId" clId="{D2BA84D4-9B1C-4BBE-A9FD-DC88A74022F4}" dt="2021-10-17T01:40:45.694" v="40" actId="26606"/>
          <ac:spMkLst>
            <pc:docMk/>
            <pc:sldMk cId="2929464324" sldId="275"/>
            <ac:spMk id="13" creationId="{CB44330D-EA18-4254-AA95-EB49948539B8}"/>
          </ac:spMkLst>
        </pc:spChg>
        <pc:picChg chg="add mod">
          <ac:chgData name="Sarah Gothard" userId="0e53f415fda5f162" providerId="LiveId" clId="{D2BA84D4-9B1C-4BBE-A9FD-DC88A74022F4}" dt="2021-10-17T01:40:45.694" v="40" actId="26606"/>
          <ac:picMkLst>
            <pc:docMk/>
            <pc:sldMk cId="2929464324" sldId="275"/>
            <ac:picMk id="6" creationId="{28E999EE-2BAB-49A1-A886-9142E215A1E0}"/>
          </ac:picMkLst>
        </pc:picChg>
        <pc:picChg chg="add del">
          <ac:chgData name="Sarah Gothard" userId="0e53f415fda5f162" providerId="LiveId" clId="{D2BA84D4-9B1C-4BBE-A9FD-DC88A74022F4}" dt="2021-10-17T01:40:59.650" v="42" actId="22"/>
          <ac:picMkLst>
            <pc:docMk/>
            <pc:sldMk cId="2929464324" sldId="275"/>
            <ac:picMk id="8" creationId="{F30BE1AA-CA5D-42D5-BE2D-FB491DC5408F}"/>
          </ac:picMkLst>
        </pc:picChg>
      </pc:sldChg>
      <pc:sldChg chg="addSp delSp modSp add mod setBg delDesignElem">
        <pc:chgData name="Sarah Gothard" userId="0e53f415fda5f162" providerId="LiveId" clId="{D2BA84D4-9B1C-4BBE-A9FD-DC88A74022F4}" dt="2021-10-17T01:41:46.952" v="48" actId="26606"/>
        <pc:sldMkLst>
          <pc:docMk/>
          <pc:sldMk cId="2699326497" sldId="276"/>
        </pc:sldMkLst>
        <pc:spChg chg="ord">
          <ac:chgData name="Sarah Gothard" userId="0e53f415fda5f162" providerId="LiveId" clId="{D2BA84D4-9B1C-4BBE-A9FD-DC88A74022F4}" dt="2021-10-17T01:41:46.952" v="48" actId="26606"/>
          <ac:spMkLst>
            <pc:docMk/>
            <pc:sldMk cId="2699326497" sldId="276"/>
            <ac:spMk id="4" creationId="{FC4C520B-9410-402C-9212-B60A78E160D0}"/>
          </ac:spMkLst>
        </pc:spChg>
        <pc:spChg chg="add">
          <ac:chgData name="Sarah Gothard" userId="0e53f415fda5f162" providerId="LiveId" clId="{D2BA84D4-9B1C-4BBE-A9FD-DC88A74022F4}" dt="2021-10-17T01:41:46.952" v="48" actId="26606"/>
          <ac:spMkLst>
            <pc:docMk/>
            <pc:sldMk cId="2699326497" sldId="276"/>
            <ac:spMk id="9" creationId="{32BC26D8-82FB-445E-AA49-62A77D7C1EE0}"/>
          </ac:spMkLst>
        </pc:spChg>
        <pc:spChg chg="add">
          <ac:chgData name="Sarah Gothard" userId="0e53f415fda5f162" providerId="LiveId" clId="{D2BA84D4-9B1C-4BBE-A9FD-DC88A74022F4}" dt="2021-10-17T01:41:46.952" v="48" actId="26606"/>
          <ac:spMkLst>
            <pc:docMk/>
            <pc:sldMk cId="2699326497" sldId="276"/>
            <ac:spMk id="11" creationId="{CB44330D-EA18-4254-AA95-EB49948539B8}"/>
          </ac:spMkLst>
        </pc:spChg>
        <pc:spChg chg="del">
          <ac:chgData name="Sarah Gothard" userId="0e53f415fda5f162" providerId="LiveId" clId="{D2BA84D4-9B1C-4BBE-A9FD-DC88A74022F4}" dt="2021-10-17T01:41:04.311" v="46"/>
          <ac:spMkLst>
            <pc:docMk/>
            <pc:sldMk cId="2699326497" sldId="276"/>
            <ac:spMk id="24" creationId="{32BC26D8-82FB-445E-AA49-62A77D7C1EE0}"/>
          </ac:spMkLst>
        </pc:spChg>
        <pc:spChg chg="del">
          <ac:chgData name="Sarah Gothard" userId="0e53f415fda5f162" providerId="LiveId" clId="{D2BA84D4-9B1C-4BBE-A9FD-DC88A74022F4}" dt="2021-10-17T01:41:04.311" v="46"/>
          <ac:spMkLst>
            <pc:docMk/>
            <pc:sldMk cId="2699326497" sldId="276"/>
            <ac:spMk id="26" creationId="{CB44330D-EA18-4254-AA95-EB49948539B8}"/>
          </ac:spMkLst>
        </pc:spChg>
        <pc:picChg chg="add mod">
          <ac:chgData name="Sarah Gothard" userId="0e53f415fda5f162" providerId="LiveId" clId="{D2BA84D4-9B1C-4BBE-A9FD-DC88A74022F4}" dt="2021-10-17T01:41:46.952" v="48" actId="26606"/>
          <ac:picMkLst>
            <pc:docMk/>
            <pc:sldMk cId="2699326497" sldId="276"/>
            <ac:picMk id="3" creationId="{6159624B-1A0E-4046-8F0E-3077F85562B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51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0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0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2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1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4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2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8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3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4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5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109E66-5432-4A75-A464-68FC040BBE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550587-88B5-4179-8AFD-CFF369BD46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AFBE5-A282-4749-A40D-42FB88609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53822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id="{6F193E04-A551-4B71-B519-61D1CA8286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AB286-E286-49E8-BB9A-8DDBACA35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12534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8695BC0-D7C0-462D-92D6-237F4104F7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55982-9AC9-4352-BE1E-790539D56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69592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550587-88B5-4179-8AFD-CFF369BD46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AFBE5-A282-4749-A40D-42FB88609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14358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564AF0-EADB-4D41-AA17-388BA08334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499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59624B-1A0E-4046-8F0E-3077F8556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993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550587-88B5-4179-8AFD-CFF369BD46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AFBE5-A282-4749-A40D-42FB88609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14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D7B0463-83E2-4E23-AF12-6F157FF30E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F9CDE5-0D2E-4C86-BA0C-E25AB6500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24885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8E999EE-2BAB-49A1-A886-9142E215A1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F9CDE5-0D2E-4C86-BA0C-E25AB6500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29464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550587-88B5-4179-8AFD-CFF369BD46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AFBE5-A282-4749-A40D-42FB88609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5578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EA234BB-E0AC-48A5-8F24-7549EA82CF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D90400-D258-4FB3-A42D-BC43B1CCD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34762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id="{10E0C4C1-C262-48F7-B498-573BB43E61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B1F1B9-6F3C-4ED9-894E-FB18D42BD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43073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5</cp:revision>
  <dcterms:created xsi:type="dcterms:W3CDTF">2019-10-19T00:20:28Z</dcterms:created>
  <dcterms:modified xsi:type="dcterms:W3CDTF">2021-10-17T01:44:04Z</dcterms:modified>
</cp:coreProperties>
</file>