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B60AD-8446-4E0E-B1A4-AAF3288C896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F1C94-C4A0-42D0-BBAC-FCFFB2C6B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78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27968-710C-2727-30E7-5BBE2E6BF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B9E35-E929-D3B6-E998-D4D5DA186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F5DA4-F2B3-0043-E1C0-9CFB08061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39B60-7319-3202-0C37-1E27B42D2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807E4-4054-74EF-D5FB-285E73FE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7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D0855-7BDE-9A7B-FEE3-17EBBE705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D51A57-5776-B922-7590-CBDB9EE39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75D8E-DD9D-8A92-AD40-091E1C6EA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8034F-D400-09ED-C00F-649047C28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6096-5AA7-A38C-E404-BB7EEA3CE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1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7E9373-5C11-A7B0-439E-BF28B0762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7B29E-D18D-569A-31A5-1A33375753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113A6-5B93-CA23-B078-5CAF3076B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4E43D-C3C7-92BF-5FD2-82067B367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302E2-1DBC-4DFD-DF89-BAC21BEAD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46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481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14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1810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22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19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5394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587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6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5C8CD-D4C2-CCDA-F86C-F0FC30E73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13488-B527-69C7-E771-E1576E0CE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74048-B9DD-3E0F-3821-E90284E30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B43A5-D080-D6DD-9FC8-0CB7C3F2E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3AF39-DCE7-3ED5-4DA7-43044D209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25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697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40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36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26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F1185-5C7C-9B73-B241-5FF4A2528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B5C24-3E85-DF6A-A036-0953F5B02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EA368-73AD-EE40-7E75-E84B47050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8D606-E290-3107-031F-6BC7386A2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7E70C-C99F-21BF-EE73-A248BF07B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0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C4BC7-D8E8-5A27-B6CF-2A119E13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3356C-42A6-A41D-4712-A3E322E89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C3D1FB-BB78-23E4-178B-C4D6ADFBC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A4A10-A8EC-A02B-263C-B8C3960A2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5FF48-3ED5-1843-AAAF-ED6CFB86B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DFF9D-A92D-EE1B-93FF-D72C51BF2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017A-D846-11D7-572C-CADA45E6E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041CA-BC0F-C799-79B1-AA9B01AEF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9DC2F0-F7B4-E3FF-7E8D-D329B1AD3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267379-7CA7-8663-9CA2-01F3C6D122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CA5067-2931-C457-7E86-E9B7F014AD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2A0925-AC1F-533E-D7CC-98BF3462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532BE-D2D1-8D1F-181B-51246D8FF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1971BD-8621-708E-E4BD-26EBF7B92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6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6719C-B1E2-1100-5359-5F6233C54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365377-514D-6BAA-204F-AB2341FE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350800-DEE8-03BE-B2EF-CDDCC4C9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632F76-1434-0FB8-AB2E-C753541BE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1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F627E4-9AD3-67BD-D422-66170E26D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EF42E-69E8-DD4E-69B1-B66B7B05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0F2E9-0D8A-B531-8217-BEAE4CB35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3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39CDA-24E8-2F25-DEBD-93452A836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F3253-A2FB-D827-D2AE-BF885A9D8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C48F6B-B287-177C-706A-938B9260D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C8DE57-7B21-38ED-8C2E-2DE5795D2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60BFA-3615-1B99-9C71-36D8B4E9E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44577-B268-7010-A884-D59DD128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4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4E946-FBC7-6888-8968-1A8ED3E20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13AA18-8F32-D0A8-B580-F59A086965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38EBD-6F81-6747-388E-9A2F50C31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6B6381-0B81-70FF-25CA-06F9C77BC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BD292-8506-30D5-BE11-8DF0743AC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986E6-FD88-13F0-BE4A-C1059111F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91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E3F150-4AAD-877D-BD94-2DD3FAED4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E577A-1F9F-144E-3C9E-CC5DC9994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D0444-F454-BCB1-F15D-8EF709F0A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CF5808-B324-4B4C-A9AF-EA2879905C0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7F028-20D1-AF82-D8A6-CBB33ED1F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41CFF-5F4E-2632-0473-3DC63B2622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C3B302-048A-4EA0-890B-1B57057BC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8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284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D4E017-B188-0FBE-3B00-626172A7491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08781"/>
            <a:ext cx="10287000" cy="184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4876F-88F7-739A-7632-1D8D4715A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5AFB9D9-F4D8-3210-DF20-E2709074120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88A1D86-95D2-D17F-9461-EBE9643B4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60036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22642D-4587-1F19-3027-31A5B175AED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66AECF-174B-284D-D561-830FB53D7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51621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FD811-21FE-40B5-7CB8-3E4BF6E04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60F9C3A-904B-FAD0-FF63-322078E4897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1176"/>
            <a:ext cx="12192000" cy="4855649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9547893-54B0-567E-3A83-B2607B99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52777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0FD32-1B47-F4C2-7DBA-97A7FA40E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C603585-E541-4CCC-ABAF-8AF0C3D7887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F6E791E-58D2-081E-7433-13AB9ACFB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7518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6CB7FA1-8B8D-E9E2-0CD0-CE439A42615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13CF1E2-6D89-B50E-2B50-D728FB5DA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9261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F5957E-D0B7-0DF3-B4DC-39639D4F88A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1176"/>
            <a:ext cx="12192000" cy="4855649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8D568-2DFE-E8FE-A0D5-C00DBD618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91611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99305E2-E494-68CB-EF7F-28A1353BC09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2670FC-0225-2FD8-65B5-3A7BF1316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252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02483BA-022D-A83C-EF8E-486E2301A8B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2E5892-9426-335F-941D-60AC6D3A2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2303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DD0FA-FC84-EB5A-41F8-7FD9B8EFB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1DFBCFD-92E7-C85D-852C-FC2B7813AF5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1176"/>
            <a:ext cx="12192000" cy="4855649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6E3DBBE-217E-67F9-1292-896C3F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3936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E8239-7511-6394-E618-D067FA06F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FDD82E7-290A-E396-3092-10D30BB4805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2105F81-30A0-E867-9AC0-85C8DBAE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18254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C16FC09-F26A-D605-911A-FEB5ED42CAB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BD4299-649A-D708-8087-801193233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54907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D9E1C-E03A-3EF2-AB58-A14BDC23F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2350BE-C400-624E-572B-8FAC6514E3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1176"/>
            <a:ext cx="12192000" cy="4855649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6223FA-623C-C851-6A4D-1DFE56010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2743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2026-01-31T00:16:23Z</dcterms:created>
  <dcterms:modified xsi:type="dcterms:W3CDTF">2026-01-31T00:19:53Z</dcterms:modified>
</cp:coreProperties>
</file>