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6" r:id="rId1"/>
  </p:sldMasterIdLst>
  <p:notesMasterIdLst>
    <p:notesMasterId r:id="rId15"/>
  </p:notesMasterIdLst>
  <p:handoutMasterIdLst>
    <p:handoutMasterId r:id="rId16"/>
  </p:handoutMasterIdLst>
  <p:sldIdLst>
    <p:sldId id="256" r:id="rId2"/>
    <p:sldId id="257" r:id="rId3"/>
    <p:sldId id="258" r:id="rId4"/>
    <p:sldId id="259" r:id="rId5"/>
    <p:sldId id="266" r:id="rId6"/>
    <p:sldId id="260" r:id="rId7"/>
    <p:sldId id="261" r:id="rId8"/>
    <p:sldId id="267" r:id="rId9"/>
    <p:sldId id="262" r:id="rId10"/>
    <p:sldId id="263" r:id="rId11"/>
    <p:sldId id="268" r:id="rId12"/>
    <p:sldId id="264" r:id="rId13"/>
    <p:sldId id="265"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21E4AEA4-8DFA-4A89-87EB-49C32662AFE0}">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459" autoAdjust="0"/>
    <p:restoredTop sz="91160" autoAdjust="0"/>
  </p:normalViewPr>
  <p:slideViewPr>
    <p:cSldViewPr snapToGrid="0" showGuides="1">
      <p:cViewPr>
        <p:scale>
          <a:sx n="50" d="100"/>
          <a:sy n="50" d="100"/>
        </p:scale>
        <p:origin x="1304" y="420"/>
      </p:cViewPr>
      <p:guideLst>
        <p:guide orient="horz" pos="2160"/>
        <p:guide pos="3840"/>
      </p:guideLst>
    </p:cSldViewPr>
  </p:slideViewPr>
  <p:notesTextViewPr>
    <p:cViewPr>
      <p:scale>
        <a:sx n="1" d="1"/>
        <a:sy n="1" d="1"/>
      </p:scale>
      <p:origin x="0" y="0"/>
    </p:cViewPr>
  </p:notesTextViewPr>
  <p:notesViewPr>
    <p:cSldViewPr snapToGrid="0" showGuides="1">
      <p:cViewPr varScale="1">
        <p:scale>
          <a:sx n="76" d="100"/>
          <a:sy n="76" d="100"/>
        </p:scale>
        <p:origin x="1710"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6D91178-905E-4181-A080-73FBE2A7F10F}" type="datetimeFigureOut">
              <a:rPr lang="en-US" smtClean="0"/>
              <a:t>6/25/2024</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EDC0C31-3BFD-43A2-B8EE-356E8F332F68}" type="slidenum">
              <a:rPr lang="en-US" smtClean="0"/>
              <a:t>‹#›</a:t>
            </a:fld>
            <a:endParaRPr lang="en-US"/>
          </a:p>
        </p:txBody>
      </p:sp>
    </p:spTree>
    <p:extLst>
      <p:ext uri="{BB962C8B-B14F-4D97-AF65-F5344CB8AC3E}">
        <p14:creationId xmlns:p14="http://schemas.microsoft.com/office/powerpoint/2010/main" val="18726552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3649B93-516E-447E-9C4C-C287614C6398}" type="datetimeFigureOut">
              <a:rPr lang="en-US" smtClean="0"/>
              <a:t>6/25/2024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87908AF-65BE-457F-9D87-289A548E61FF}" type="slidenum">
              <a:rPr lang="en-US" smtClean="0"/>
              <a:t>‹#›</a:t>
            </a:fld>
            <a:endParaRPr lang="en-US"/>
          </a:p>
        </p:txBody>
      </p:sp>
    </p:spTree>
    <p:extLst>
      <p:ext uri="{BB962C8B-B14F-4D97-AF65-F5344CB8AC3E}">
        <p14:creationId xmlns:p14="http://schemas.microsoft.com/office/powerpoint/2010/main" val="33723204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p:txBody>
      </p:sp>
      <p:sp>
        <p:nvSpPr>
          <p:cNvPr id="4" name="Slide Number Placeholder 3"/>
          <p:cNvSpPr>
            <a:spLocks noGrp="1"/>
          </p:cNvSpPr>
          <p:nvPr>
            <p:ph type="sldNum" sz="quarter" idx="10"/>
          </p:nvPr>
        </p:nvSpPr>
        <p:spPr/>
        <p:txBody>
          <a:bodyPr/>
          <a:lstStyle/>
          <a:p>
            <a:fld id="{887908AF-65BE-457F-9D87-289A548E61FF}" type="slidenum">
              <a:rPr lang="en-US" smtClean="0"/>
              <a:t>1</a:t>
            </a:fld>
            <a:endParaRPr lang="en-US"/>
          </a:p>
        </p:txBody>
      </p:sp>
    </p:spTree>
    <p:extLst>
      <p:ext uri="{BB962C8B-B14F-4D97-AF65-F5344CB8AC3E}">
        <p14:creationId xmlns:p14="http://schemas.microsoft.com/office/powerpoint/2010/main" val="2532622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2AC751C-FFE3-4EB7-A924-613689D935F1}" type="datetime1">
              <a:rPr lang="en-US" smtClean="0"/>
              <a:t>6/25/2024</a:t>
            </a:fld>
            <a:endParaRPr lang="en-US" dirty="0"/>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8359128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E888B77-632E-4386-9C5F-9D4DF988D2FA}" type="datetime1">
              <a:rPr lang="en-US" smtClean="0"/>
              <a:t>6/25/2024</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8296233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3847C14-80A5-4839-811E-F9C8A79BB87F}" type="datetime1">
              <a:rPr lang="en-US" smtClean="0"/>
              <a:t>6/25/2024</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0426251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1B27B8F-A0AC-4800-B6B0-18D51A3F75BD}" type="datetime1">
              <a:rPr lang="en-US" smtClean="0"/>
              <a:t>6/25/2024</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6503584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C5D4147-43C5-40EC-8CA7-1A4813914606}" type="datetime1">
              <a:rPr lang="en-US" smtClean="0"/>
              <a:t>6/25/2024</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0694203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191D9C2-6394-44A5-8E04-3E60E23316C6}" type="datetime1">
              <a:rPr lang="en-US" smtClean="0"/>
              <a:t>6/25/2024</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2868146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71C3F26-80AD-4363-B8B3-85967C7D296E}" type="datetime1">
              <a:rPr lang="en-US" smtClean="0"/>
              <a:t>6/25/2024</a:t>
            </a:fld>
            <a:endParaRPr lang="en-US"/>
          </a:p>
        </p:txBody>
      </p:sp>
      <p:sp>
        <p:nvSpPr>
          <p:cNvPr id="8" name="Footer Placeholder 7"/>
          <p:cNvSpPr>
            <a:spLocks noGrp="1"/>
          </p:cNvSpPr>
          <p:nvPr>
            <p:ph type="ftr" sz="quarter" idx="11"/>
          </p:nvPr>
        </p:nvSpPr>
        <p:spPr/>
        <p:txBody>
          <a:bodyPr/>
          <a:lstStyle/>
          <a:p>
            <a:r>
              <a:rPr lang="en-US"/>
              <a:t>Public Domain</a:t>
            </a:r>
            <a:endParaRPr lang="en-US" dirty="0"/>
          </a:p>
        </p:txBody>
      </p:sp>
      <p:sp>
        <p:nvSpPr>
          <p:cNvPr id="9" name="Slide Number Placeholder 8"/>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5979262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FDC7E90-1516-4AB5-A1EC-AC78F6B80759}" type="datetime1">
              <a:rPr lang="en-US" smtClean="0"/>
              <a:t>6/25/2024</a:t>
            </a:fld>
            <a:endParaRPr lang="en-US"/>
          </a:p>
        </p:txBody>
      </p:sp>
      <p:sp>
        <p:nvSpPr>
          <p:cNvPr id="4" name="Footer Placeholder 3"/>
          <p:cNvSpPr>
            <a:spLocks noGrp="1"/>
          </p:cNvSpPr>
          <p:nvPr>
            <p:ph type="ftr" sz="quarter" idx="11"/>
          </p:nvPr>
        </p:nvSpPr>
        <p:spPr/>
        <p:txBody>
          <a:bodyPr/>
          <a:lstStyle/>
          <a:p>
            <a:r>
              <a:rPr lang="en-US"/>
              <a:t>Public Domain</a:t>
            </a:r>
            <a:endParaRPr lang="en-US" dirty="0"/>
          </a:p>
        </p:txBody>
      </p:sp>
      <p:sp>
        <p:nvSpPr>
          <p:cNvPr id="5" name="Slide Number Placeholder 4"/>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5647020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84EA4E2-3771-4804-A061-AC7A21502A23}" type="datetime1">
              <a:rPr lang="en-US" smtClean="0"/>
              <a:t>6/25/2024</a:t>
            </a:fld>
            <a:endParaRPr lang="en-US"/>
          </a:p>
        </p:txBody>
      </p:sp>
      <p:sp>
        <p:nvSpPr>
          <p:cNvPr id="3" name="Footer Placeholder 2"/>
          <p:cNvSpPr>
            <a:spLocks noGrp="1"/>
          </p:cNvSpPr>
          <p:nvPr>
            <p:ph type="ftr" sz="quarter" idx="11"/>
          </p:nvPr>
        </p:nvSpPr>
        <p:spPr/>
        <p:txBody>
          <a:bodyPr/>
          <a:lstStyle/>
          <a:p>
            <a:r>
              <a:rPr lang="en-US"/>
              <a:t>Public Domain</a:t>
            </a:r>
            <a:endParaRPr lang="en-US" dirty="0"/>
          </a:p>
        </p:txBody>
      </p:sp>
      <p:sp>
        <p:nvSpPr>
          <p:cNvPr id="4" name="Slide Number Placeholder 3"/>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2411850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2B896F4-E7CF-49ED-8054-9100DCB2AB5F}" type="datetime1">
              <a:rPr lang="en-US" smtClean="0"/>
              <a:t>6/25/2024</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8144787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825F2BE-F34D-4F17-B02D-6372C3AEEA52}" type="datetime1">
              <a:rPr lang="en-US" smtClean="0"/>
              <a:t>6/25/2024</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42892900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232BEED-05D9-4D5D-82B9-0FE4F455F4F1}" type="datetime1">
              <a:rPr lang="en-US" smtClean="0"/>
              <a:t>6/25/2024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Public Domain</a:t>
            </a:r>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068D91-5085-43EA-8734-9AB23AC0958B}" type="slidenum">
              <a:rPr lang="en-US" smtClean="0"/>
              <a:pPr/>
              <a:t>‹#›</a:t>
            </a:fld>
            <a:endParaRPr lang="en-US"/>
          </a:p>
        </p:txBody>
      </p:sp>
    </p:spTree>
    <p:extLst>
      <p:ext uri="{BB962C8B-B14F-4D97-AF65-F5344CB8AC3E}">
        <p14:creationId xmlns:p14="http://schemas.microsoft.com/office/powerpoint/2010/main" val="1047085550"/>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9" name="Rectangle 9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a:extLst>
              <a:ext uri="{FF2B5EF4-FFF2-40B4-BE49-F238E27FC236}">
                <a16:creationId xmlns:a16="http://schemas.microsoft.com/office/drawing/2014/main" id="{294EE4DE-CD58-4E69-83A3-567AB3CF3B3B}"/>
              </a:ext>
            </a:extLst>
          </p:cNvPr>
          <p:cNvPicPr>
            <a:picLocks noChangeAspect="1"/>
          </p:cNvPicPr>
          <p:nvPr/>
        </p:nvPicPr>
        <p:blipFill>
          <a:blip r:embed="rId3"/>
          <a:stretch>
            <a:fillRect/>
          </a:stretch>
        </p:blipFill>
        <p:spPr>
          <a:xfrm>
            <a:off x="643467" y="2542964"/>
            <a:ext cx="10905066" cy="1772071"/>
          </a:xfrm>
          <a:prstGeom prst="rect">
            <a:avLst/>
          </a:prstGeom>
        </p:spPr>
      </p:pic>
      <p:sp>
        <p:nvSpPr>
          <p:cNvPr id="4" name="Footer Placeholder 3">
            <a:extLst>
              <a:ext uri="{FF2B5EF4-FFF2-40B4-BE49-F238E27FC236}">
                <a16:creationId xmlns:a16="http://schemas.microsoft.com/office/drawing/2014/main" id="{FD60A99A-3D3E-41F4-8FB2-F58BC94B156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dirty="0">
                <a:solidFill>
                  <a:srgbClr val="FFFFFF"/>
                </a:solidFill>
                <a:latin typeface="+mn-lt"/>
                <a:ea typeface="+mn-ea"/>
                <a:cs typeface="+mn-cs"/>
              </a:rPr>
              <a:t>Public Domain</a:t>
            </a:r>
          </a:p>
        </p:txBody>
      </p:sp>
    </p:spTree>
    <p:extLst>
      <p:ext uri="{BB962C8B-B14F-4D97-AF65-F5344CB8AC3E}">
        <p14:creationId xmlns:p14="http://schemas.microsoft.com/office/powerpoint/2010/main" val="29104339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0ACF43C9-BDAF-E816-CC21-DDEA16D23B34}"/>
              </a:ext>
            </a:extLst>
          </p:cNvPr>
          <p:cNvPicPr>
            <a:picLocks noChangeAspect="1"/>
          </p:cNvPicPr>
          <p:nvPr/>
        </p:nvPicPr>
        <p:blipFill>
          <a:blip r:embed="rId2"/>
          <a:stretch>
            <a:fillRect/>
          </a:stretch>
        </p:blipFill>
        <p:spPr>
          <a:xfrm>
            <a:off x="0" y="182063"/>
            <a:ext cx="12192000" cy="6493874"/>
          </a:xfrm>
          <a:prstGeom prst="rect">
            <a:avLst/>
          </a:prstGeom>
        </p:spPr>
      </p:pic>
      <p:sp>
        <p:nvSpPr>
          <p:cNvPr id="8" name="Footer Placeholder 7">
            <a:extLst>
              <a:ext uri="{FF2B5EF4-FFF2-40B4-BE49-F238E27FC236}">
                <a16:creationId xmlns:a16="http://schemas.microsoft.com/office/drawing/2014/main" id="{67BF44BF-102C-F7DC-21A5-714CE8480FCB}"/>
              </a:ext>
            </a:extLst>
          </p:cNvPr>
          <p:cNvSpPr>
            <a:spLocks noGrp="1"/>
          </p:cNvSpPr>
          <p:nvPr>
            <p:ph type="ftr" sz="quarter" idx="11"/>
          </p:nvPr>
        </p:nvSpPr>
        <p:spPr/>
        <p:txBody>
          <a:bodyPr/>
          <a:lstStyle/>
          <a:p>
            <a:r>
              <a:rPr lang="en-US"/>
              <a:t>Public Domain</a:t>
            </a:r>
            <a:endParaRPr lang="en-US" dirty="0"/>
          </a:p>
        </p:txBody>
      </p:sp>
    </p:spTree>
    <p:extLst>
      <p:ext uri="{BB962C8B-B14F-4D97-AF65-F5344CB8AC3E}">
        <p14:creationId xmlns:p14="http://schemas.microsoft.com/office/powerpoint/2010/main" val="38057344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Content Placeholder 5">
            <a:extLst>
              <a:ext uri="{FF2B5EF4-FFF2-40B4-BE49-F238E27FC236}">
                <a16:creationId xmlns:a16="http://schemas.microsoft.com/office/drawing/2014/main" id="{58D16385-2F00-401A-BE1B-5E526C5D5F4D}"/>
              </a:ext>
            </a:extLst>
          </p:cNvPr>
          <p:cNvPicPr>
            <a:picLocks noGrp="1" noChangeAspect="1"/>
          </p:cNvPicPr>
          <p:nvPr>
            <p:ph idx="1"/>
          </p:nvPr>
        </p:nvPicPr>
        <p:blipFill>
          <a:blip r:embed="rId2"/>
          <a:stretch>
            <a:fillRect/>
          </a:stretch>
        </p:blipFill>
        <p:spPr>
          <a:xfrm>
            <a:off x="24302" y="160867"/>
            <a:ext cx="12143396" cy="6557433"/>
          </a:xfrm>
          <a:prstGeom prst="rect">
            <a:avLst/>
          </a:prstGeom>
        </p:spPr>
      </p:pic>
      <p:sp>
        <p:nvSpPr>
          <p:cNvPr id="7" name="Footer Placeholder 6">
            <a:extLst>
              <a:ext uri="{FF2B5EF4-FFF2-40B4-BE49-F238E27FC236}">
                <a16:creationId xmlns:a16="http://schemas.microsoft.com/office/drawing/2014/main" id="{506EA831-CDB4-F5B6-203E-D4B468BE3912}"/>
              </a:ext>
            </a:extLst>
          </p:cNvPr>
          <p:cNvSpPr>
            <a:spLocks noGrp="1"/>
          </p:cNvSpPr>
          <p:nvPr>
            <p:ph type="ftr" sz="quarter" idx="11"/>
          </p:nvPr>
        </p:nvSpPr>
        <p:spPr/>
        <p:txBody>
          <a:bodyPr/>
          <a:lstStyle/>
          <a:p>
            <a:r>
              <a:rPr lang="en-US"/>
              <a:t>Public Domain</a:t>
            </a:r>
            <a:endParaRPr lang="en-US" dirty="0"/>
          </a:p>
        </p:txBody>
      </p:sp>
    </p:spTree>
    <p:extLst>
      <p:ext uri="{BB962C8B-B14F-4D97-AF65-F5344CB8AC3E}">
        <p14:creationId xmlns:p14="http://schemas.microsoft.com/office/powerpoint/2010/main" val="27182698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Content Placeholder 5" descr="Shape&#10;&#10;Description automatically generated with medium confidence">
            <a:extLst>
              <a:ext uri="{FF2B5EF4-FFF2-40B4-BE49-F238E27FC236}">
                <a16:creationId xmlns:a16="http://schemas.microsoft.com/office/drawing/2014/main" id="{4BE2D683-06B7-47D1-AF65-05C9738216AA}"/>
              </a:ext>
            </a:extLst>
          </p:cNvPr>
          <p:cNvPicPr>
            <a:picLocks noGrp="1" noChangeAspect="1"/>
          </p:cNvPicPr>
          <p:nvPr>
            <p:ph idx="1"/>
          </p:nvPr>
        </p:nvPicPr>
        <p:blipFill>
          <a:blip r:embed="rId2"/>
          <a:stretch>
            <a:fillRect/>
          </a:stretch>
        </p:blipFill>
        <p:spPr>
          <a:xfrm>
            <a:off x="12700" y="1679998"/>
            <a:ext cx="12166969" cy="3498003"/>
          </a:xfrm>
          <a:prstGeom prst="rect">
            <a:avLst/>
          </a:prstGeom>
        </p:spPr>
      </p:pic>
      <p:sp>
        <p:nvSpPr>
          <p:cNvPr id="7" name="Footer Placeholder 6">
            <a:extLst>
              <a:ext uri="{FF2B5EF4-FFF2-40B4-BE49-F238E27FC236}">
                <a16:creationId xmlns:a16="http://schemas.microsoft.com/office/drawing/2014/main" id="{B4083336-5D17-8D26-89DA-9E1FE369273D}"/>
              </a:ext>
            </a:extLst>
          </p:cNvPr>
          <p:cNvSpPr>
            <a:spLocks noGrp="1"/>
          </p:cNvSpPr>
          <p:nvPr>
            <p:ph type="ftr" sz="quarter" idx="11"/>
          </p:nvPr>
        </p:nvSpPr>
        <p:spPr/>
        <p:txBody>
          <a:bodyPr/>
          <a:lstStyle/>
          <a:p>
            <a:r>
              <a:rPr lang="en-US"/>
              <a:t>Public Domain</a:t>
            </a:r>
            <a:endParaRPr lang="en-US" dirty="0"/>
          </a:p>
        </p:txBody>
      </p:sp>
    </p:spTree>
    <p:extLst>
      <p:ext uri="{BB962C8B-B14F-4D97-AF65-F5344CB8AC3E}">
        <p14:creationId xmlns:p14="http://schemas.microsoft.com/office/powerpoint/2010/main" val="7845870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1888DA23-EBB3-4902-DCA3-15F4CCCF377A}"/>
              </a:ext>
            </a:extLst>
          </p:cNvPr>
          <p:cNvPicPr>
            <a:picLocks noChangeAspect="1"/>
          </p:cNvPicPr>
          <p:nvPr/>
        </p:nvPicPr>
        <p:blipFill>
          <a:blip r:embed="rId2"/>
          <a:stretch>
            <a:fillRect/>
          </a:stretch>
        </p:blipFill>
        <p:spPr>
          <a:xfrm>
            <a:off x="0" y="182063"/>
            <a:ext cx="12192000" cy="6493874"/>
          </a:xfrm>
          <a:prstGeom prst="rect">
            <a:avLst/>
          </a:prstGeom>
        </p:spPr>
      </p:pic>
      <p:sp>
        <p:nvSpPr>
          <p:cNvPr id="8" name="Footer Placeholder 7">
            <a:extLst>
              <a:ext uri="{FF2B5EF4-FFF2-40B4-BE49-F238E27FC236}">
                <a16:creationId xmlns:a16="http://schemas.microsoft.com/office/drawing/2014/main" id="{C583C1D7-A98A-A286-C6E8-D8ACCE36F4DA}"/>
              </a:ext>
            </a:extLst>
          </p:cNvPr>
          <p:cNvSpPr>
            <a:spLocks noGrp="1"/>
          </p:cNvSpPr>
          <p:nvPr>
            <p:ph type="ftr" sz="quarter" idx="11"/>
          </p:nvPr>
        </p:nvSpPr>
        <p:spPr/>
        <p:txBody>
          <a:bodyPr/>
          <a:lstStyle/>
          <a:p>
            <a:r>
              <a:rPr lang="en-US"/>
              <a:t>Public Domain</a:t>
            </a:r>
            <a:endParaRPr lang="en-US" dirty="0"/>
          </a:p>
        </p:txBody>
      </p:sp>
    </p:spTree>
    <p:extLst>
      <p:ext uri="{BB962C8B-B14F-4D97-AF65-F5344CB8AC3E}">
        <p14:creationId xmlns:p14="http://schemas.microsoft.com/office/powerpoint/2010/main" val="16298155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Content Placeholder 11" descr="Shape&#10;&#10;Description automatically generated with medium confidence">
            <a:extLst>
              <a:ext uri="{FF2B5EF4-FFF2-40B4-BE49-F238E27FC236}">
                <a16:creationId xmlns:a16="http://schemas.microsoft.com/office/drawing/2014/main" id="{3948F8E7-998F-4E0D-872D-40BB33A1A682}"/>
              </a:ext>
            </a:extLst>
          </p:cNvPr>
          <p:cNvPicPr>
            <a:picLocks noGrp="1" noChangeAspect="1"/>
          </p:cNvPicPr>
          <p:nvPr>
            <p:ph idx="1"/>
          </p:nvPr>
        </p:nvPicPr>
        <p:blipFill>
          <a:blip r:embed="rId2"/>
          <a:stretch>
            <a:fillRect/>
          </a:stretch>
        </p:blipFill>
        <p:spPr>
          <a:xfrm>
            <a:off x="48380" y="254000"/>
            <a:ext cx="12095239" cy="6350000"/>
          </a:xfrm>
          <a:prstGeom prst="rect">
            <a:avLst/>
          </a:prstGeom>
        </p:spPr>
      </p:pic>
      <p:sp>
        <p:nvSpPr>
          <p:cNvPr id="6" name="Footer Placeholder 5">
            <a:extLst>
              <a:ext uri="{FF2B5EF4-FFF2-40B4-BE49-F238E27FC236}">
                <a16:creationId xmlns:a16="http://schemas.microsoft.com/office/drawing/2014/main" id="{A1A4D78C-FB56-127A-7D99-DAE6BAAAD898}"/>
              </a:ext>
            </a:extLst>
          </p:cNvPr>
          <p:cNvSpPr>
            <a:spLocks noGrp="1"/>
          </p:cNvSpPr>
          <p:nvPr>
            <p:ph type="ftr" sz="quarter" idx="11"/>
          </p:nvPr>
        </p:nvSpPr>
        <p:spPr/>
        <p:txBody>
          <a:bodyPr/>
          <a:lstStyle/>
          <a:p>
            <a:r>
              <a:rPr lang="en-US"/>
              <a:t>Public Domain</a:t>
            </a:r>
            <a:endParaRPr lang="en-US" dirty="0"/>
          </a:p>
        </p:txBody>
      </p:sp>
    </p:spTree>
    <p:extLst>
      <p:ext uri="{BB962C8B-B14F-4D97-AF65-F5344CB8AC3E}">
        <p14:creationId xmlns:p14="http://schemas.microsoft.com/office/powerpoint/2010/main" val="11264649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Content Placeholder 5" descr="Shape&#10;&#10;Description automatically generated with medium confidence">
            <a:extLst>
              <a:ext uri="{FF2B5EF4-FFF2-40B4-BE49-F238E27FC236}">
                <a16:creationId xmlns:a16="http://schemas.microsoft.com/office/drawing/2014/main" id="{4BE2D683-06B7-47D1-AF65-05C9738216AA}"/>
              </a:ext>
            </a:extLst>
          </p:cNvPr>
          <p:cNvPicPr>
            <a:picLocks noGrp="1" noChangeAspect="1"/>
          </p:cNvPicPr>
          <p:nvPr>
            <p:ph idx="1"/>
          </p:nvPr>
        </p:nvPicPr>
        <p:blipFill>
          <a:blip r:embed="rId2"/>
          <a:stretch>
            <a:fillRect/>
          </a:stretch>
        </p:blipFill>
        <p:spPr>
          <a:xfrm>
            <a:off x="0" y="1676400"/>
            <a:ext cx="12192000" cy="3505199"/>
          </a:xfrm>
          <a:prstGeom prst="rect">
            <a:avLst/>
          </a:prstGeom>
        </p:spPr>
      </p:pic>
      <p:sp>
        <p:nvSpPr>
          <p:cNvPr id="7" name="Footer Placeholder 6">
            <a:extLst>
              <a:ext uri="{FF2B5EF4-FFF2-40B4-BE49-F238E27FC236}">
                <a16:creationId xmlns:a16="http://schemas.microsoft.com/office/drawing/2014/main" id="{C4747CA7-CA6C-A877-0D9E-B68DE4BFC48E}"/>
              </a:ext>
            </a:extLst>
          </p:cNvPr>
          <p:cNvSpPr>
            <a:spLocks noGrp="1"/>
          </p:cNvSpPr>
          <p:nvPr>
            <p:ph type="ftr" sz="quarter" idx="11"/>
          </p:nvPr>
        </p:nvSpPr>
        <p:spPr/>
        <p:txBody>
          <a:bodyPr/>
          <a:lstStyle/>
          <a:p>
            <a:r>
              <a:rPr lang="en-US"/>
              <a:t>Public Domain</a:t>
            </a:r>
            <a:endParaRPr lang="en-US" dirty="0"/>
          </a:p>
        </p:txBody>
      </p:sp>
    </p:spTree>
    <p:extLst>
      <p:ext uri="{BB962C8B-B14F-4D97-AF65-F5344CB8AC3E}">
        <p14:creationId xmlns:p14="http://schemas.microsoft.com/office/powerpoint/2010/main" val="12705151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31DE698A-7ADF-202E-D9AA-2D52E54B17FD}"/>
              </a:ext>
            </a:extLst>
          </p:cNvPr>
          <p:cNvPicPr>
            <a:picLocks noChangeAspect="1"/>
          </p:cNvPicPr>
          <p:nvPr/>
        </p:nvPicPr>
        <p:blipFill>
          <a:blip r:embed="rId2"/>
          <a:stretch>
            <a:fillRect/>
          </a:stretch>
        </p:blipFill>
        <p:spPr>
          <a:xfrm>
            <a:off x="0" y="182063"/>
            <a:ext cx="12192000" cy="6493874"/>
          </a:xfrm>
          <a:prstGeom prst="rect">
            <a:avLst/>
          </a:prstGeom>
        </p:spPr>
      </p:pic>
      <p:sp>
        <p:nvSpPr>
          <p:cNvPr id="10" name="Footer Placeholder 9">
            <a:extLst>
              <a:ext uri="{FF2B5EF4-FFF2-40B4-BE49-F238E27FC236}">
                <a16:creationId xmlns:a16="http://schemas.microsoft.com/office/drawing/2014/main" id="{7252B424-835F-169F-EF3A-C65D197B405D}"/>
              </a:ext>
            </a:extLst>
          </p:cNvPr>
          <p:cNvSpPr>
            <a:spLocks noGrp="1"/>
          </p:cNvSpPr>
          <p:nvPr>
            <p:ph type="ftr" sz="quarter" idx="11"/>
          </p:nvPr>
        </p:nvSpPr>
        <p:spPr/>
        <p:txBody>
          <a:bodyPr/>
          <a:lstStyle/>
          <a:p>
            <a:r>
              <a:rPr lang="en-US"/>
              <a:t>Public Domain</a:t>
            </a:r>
            <a:endParaRPr lang="en-US" dirty="0"/>
          </a:p>
        </p:txBody>
      </p:sp>
    </p:spTree>
    <p:extLst>
      <p:ext uri="{BB962C8B-B14F-4D97-AF65-F5344CB8AC3E}">
        <p14:creationId xmlns:p14="http://schemas.microsoft.com/office/powerpoint/2010/main" val="39810280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Content Placeholder 5">
            <a:extLst>
              <a:ext uri="{FF2B5EF4-FFF2-40B4-BE49-F238E27FC236}">
                <a16:creationId xmlns:a16="http://schemas.microsoft.com/office/drawing/2014/main" id="{B12ACCED-C78A-4B23-AAD2-78C9847084B4}"/>
              </a:ext>
            </a:extLst>
          </p:cNvPr>
          <p:cNvPicPr>
            <a:picLocks noGrp="1" noChangeAspect="1"/>
          </p:cNvPicPr>
          <p:nvPr>
            <p:ph idx="1"/>
          </p:nvPr>
        </p:nvPicPr>
        <p:blipFill>
          <a:blip r:embed="rId2"/>
          <a:stretch>
            <a:fillRect/>
          </a:stretch>
        </p:blipFill>
        <p:spPr>
          <a:xfrm>
            <a:off x="0" y="137160"/>
            <a:ext cx="12192000" cy="6583679"/>
          </a:xfrm>
          <a:prstGeom prst="rect">
            <a:avLst/>
          </a:prstGeom>
        </p:spPr>
      </p:pic>
      <p:sp>
        <p:nvSpPr>
          <p:cNvPr id="7" name="Footer Placeholder 6">
            <a:extLst>
              <a:ext uri="{FF2B5EF4-FFF2-40B4-BE49-F238E27FC236}">
                <a16:creationId xmlns:a16="http://schemas.microsoft.com/office/drawing/2014/main" id="{80F91503-90C4-7F5B-054E-09FED1F6C67C}"/>
              </a:ext>
            </a:extLst>
          </p:cNvPr>
          <p:cNvSpPr>
            <a:spLocks noGrp="1"/>
          </p:cNvSpPr>
          <p:nvPr>
            <p:ph type="ftr" sz="quarter" idx="11"/>
          </p:nvPr>
        </p:nvSpPr>
        <p:spPr/>
        <p:txBody>
          <a:bodyPr/>
          <a:lstStyle/>
          <a:p>
            <a:r>
              <a:rPr lang="en-US"/>
              <a:t>Public Domain</a:t>
            </a:r>
            <a:endParaRPr lang="en-US" dirty="0"/>
          </a:p>
        </p:txBody>
      </p:sp>
    </p:spTree>
    <p:extLst>
      <p:ext uri="{BB962C8B-B14F-4D97-AF65-F5344CB8AC3E}">
        <p14:creationId xmlns:p14="http://schemas.microsoft.com/office/powerpoint/2010/main" val="26401286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Content Placeholder 5" descr="Shape&#10;&#10;Description automatically generated with medium confidence">
            <a:extLst>
              <a:ext uri="{FF2B5EF4-FFF2-40B4-BE49-F238E27FC236}">
                <a16:creationId xmlns:a16="http://schemas.microsoft.com/office/drawing/2014/main" id="{4BE2D683-06B7-47D1-AF65-05C9738216AA}"/>
              </a:ext>
            </a:extLst>
          </p:cNvPr>
          <p:cNvPicPr>
            <a:picLocks noGrp="1" noChangeAspect="1"/>
          </p:cNvPicPr>
          <p:nvPr>
            <p:ph idx="1"/>
          </p:nvPr>
        </p:nvPicPr>
        <p:blipFill>
          <a:blip r:embed="rId2"/>
          <a:stretch>
            <a:fillRect/>
          </a:stretch>
        </p:blipFill>
        <p:spPr>
          <a:xfrm>
            <a:off x="56689" y="1692698"/>
            <a:ext cx="12078621" cy="3472603"/>
          </a:xfrm>
          <a:prstGeom prst="rect">
            <a:avLst/>
          </a:prstGeom>
        </p:spPr>
      </p:pic>
      <p:sp>
        <p:nvSpPr>
          <p:cNvPr id="7" name="Footer Placeholder 6">
            <a:extLst>
              <a:ext uri="{FF2B5EF4-FFF2-40B4-BE49-F238E27FC236}">
                <a16:creationId xmlns:a16="http://schemas.microsoft.com/office/drawing/2014/main" id="{AF91DA9E-2A60-D79E-1370-35CAE0FF521E}"/>
              </a:ext>
            </a:extLst>
          </p:cNvPr>
          <p:cNvSpPr>
            <a:spLocks noGrp="1"/>
          </p:cNvSpPr>
          <p:nvPr>
            <p:ph type="ftr" sz="quarter" idx="11"/>
          </p:nvPr>
        </p:nvSpPr>
        <p:spPr/>
        <p:txBody>
          <a:bodyPr/>
          <a:lstStyle/>
          <a:p>
            <a:r>
              <a:rPr lang="en-US"/>
              <a:t>Public Domain</a:t>
            </a:r>
            <a:endParaRPr lang="en-US" dirty="0"/>
          </a:p>
        </p:txBody>
      </p:sp>
    </p:spTree>
    <p:extLst>
      <p:ext uri="{BB962C8B-B14F-4D97-AF65-F5344CB8AC3E}">
        <p14:creationId xmlns:p14="http://schemas.microsoft.com/office/powerpoint/2010/main" val="9093422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A9F66901-4E80-7AA0-C8D2-F0D132C691B0}"/>
              </a:ext>
            </a:extLst>
          </p:cNvPr>
          <p:cNvPicPr>
            <a:picLocks noChangeAspect="1"/>
          </p:cNvPicPr>
          <p:nvPr/>
        </p:nvPicPr>
        <p:blipFill>
          <a:blip r:embed="rId2"/>
          <a:stretch>
            <a:fillRect/>
          </a:stretch>
        </p:blipFill>
        <p:spPr>
          <a:xfrm>
            <a:off x="0" y="182063"/>
            <a:ext cx="12192000" cy="6493874"/>
          </a:xfrm>
          <a:prstGeom prst="rect">
            <a:avLst/>
          </a:prstGeom>
        </p:spPr>
      </p:pic>
      <p:sp>
        <p:nvSpPr>
          <p:cNvPr id="8" name="Footer Placeholder 7">
            <a:extLst>
              <a:ext uri="{FF2B5EF4-FFF2-40B4-BE49-F238E27FC236}">
                <a16:creationId xmlns:a16="http://schemas.microsoft.com/office/drawing/2014/main" id="{2C1B709E-8369-D621-D830-F18FCA090FE3}"/>
              </a:ext>
            </a:extLst>
          </p:cNvPr>
          <p:cNvSpPr>
            <a:spLocks noGrp="1"/>
          </p:cNvSpPr>
          <p:nvPr>
            <p:ph type="ftr" sz="quarter" idx="11"/>
          </p:nvPr>
        </p:nvSpPr>
        <p:spPr/>
        <p:txBody>
          <a:bodyPr/>
          <a:lstStyle/>
          <a:p>
            <a:r>
              <a:rPr lang="en-US"/>
              <a:t>Public Domain</a:t>
            </a:r>
            <a:endParaRPr lang="en-US" dirty="0"/>
          </a:p>
        </p:txBody>
      </p:sp>
    </p:spTree>
    <p:extLst>
      <p:ext uri="{BB962C8B-B14F-4D97-AF65-F5344CB8AC3E}">
        <p14:creationId xmlns:p14="http://schemas.microsoft.com/office/powerpoint/2010/main" val="27927738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Content Placeholder 5">
            <a:extLst>
              <a:ext uri="{FF2B5EF4-FFF2-40B4-BE49-F238E27FC236}">
                <a16:creationId xmlns:a16="http://schemas.microsoft.com/office/drawing/2014/main" id="{204D0358-A472-4B4C-B884-2ECBE4A04738}"/>
              </a:ext>
            </a:extLst>
          </p:cNvPr>
          <p:cNvPicPr>
            <a:picLocks noGrp="1" noChangeAspect="1"/>
          </p:cNvPicPr>
          <p:nvPr>
            <p:ph idx="1"/>
          </p:nvPr>
        </p:nvPicPr>
        <p:blipFill>
          <a:blip r:embed="rId2"/>
          <a:stretch>
            <a:fillRect/>
          </a:stretch>
        </p:blipFill>
        <p:spPr>
          <a:xfrm>
            <a:off x="31504" y="169333"/>
            <a:ext cx="12128991" cy="6519333"/>
          </a:xfrm>
          <a:prstGeom prst="rect">
            <a:avLst/>
          </a:prstGeom>
        </p:spPr>
      </p:pic>
      <p:sp>
        <p:nvSpPr>
          <p:cNvPr id="7" name="Footer Placeholder 6">
            <a:extLst>
              <a:ext uri="{FF2B5EF4-FFF2-40B4-BE49-F238E27FC236}">
                <a16:creationId xmlns:a16="http://schemas.microsoft.com/office/drawing/2014/main" id="{B1F52A48-D75F-3E14-7777-824631236621}"/>
              </a:ext>
            </a:extLst>
          </p:cNvPr>
          <p:cNvSpPr>
            <a:spLocks noGrp="1"/>
          </p:cNvSpPr>
          <p:nvPr>
            <p:ph type="ftr" sz="quarter" idx="11"/>
          </p:nvPr>
        </p:nvSpPr>
        <p:spPr/>
        <p:txBody>
          <a:bodyPr/>
          <a:lstStyle/>
          <a:p>
            <a:r>
              <a:rPr lang="en-US"/>
              <a:t>Public Domain</a:t>
            </a:r>
            <a:endParaRPr lang="en-US" dirty="0"/>
          </a:p>
        </p:txBody>
      </p:sp>
    </p:spTree>
    <p:extLst>
      <p:ext uri="{BB962C8B-B14F-4D97-AF65-F5344CB8AC3E}">
        <p14:creationId xmlns:p14="http://schemas.microsoft.com/office/powerpoint/2010/main" val="22496053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Content Placeholder 5" descr="Shape&#10;&#10;Description automatically generated with medium confidence">
            <a:extLst>
              <a:ext uri="{FF2B5EF4-FFF2-40B4-BE49-F238E27FC236}">
                <a16:creationId xmlns:a16="http://schemas.microsoft.com/office/drawing/2014/main" id="{4BE2D683-06B7-47D1-AF65-05C9738216AA}"/>
              </a:ext>
            </a:extLst>
          </p:cNvPr>
          <p:cNvPicPr>
            <a:picLocks noGrp="1" noChangeAspect="1"/>
          </p:cNvPicPr>
          <p:nvPr>
            <p:ph idx="1"/>
          </p:nvPr>
        </p:nvPicPr>
        <p:blipFill>
          <a:blip r:embed="rId2"/>
          <a:stretch>
            <a:fillRect/>
          </a:stretch>
        </p:blipFill>
        <p:spPr>
          <a:xfrm>
            <a:off x="0" y="1676400"/>
            <a:ext cx="12192000" cy="3505199"/>
          </a:xfrm>
          <a:prstGeom prst="rect">
            <a:avLst/>
          </a:prstGeom>
        </p:spPr>
      </p:pic>
      <p:sp>
        <p:nvSpPr>
          <p:cNvPr id="7" name="Footer Placeholder 6">
            <a:extLst>
              <a:ext uri="{FF2B5EF4-FFF2-40B4-BE49-F238E27FC236}">
                <a16:creationId xmlns:a16="http://schemas.microsoft.com/office/drawing/2014/main" id="{52F6BF4C-5770-97E6-A95C-4BFE3CB5EF58}"/>
              </a:ext>
            </a:extLst>
          </p:cNvPr>
          <p:cNvSpPr>
            <a:spLocks noGrp="1"/>
          </p:cNvSpPr>
          <p:nvPr>
            <p:ph type="ftr" sz="quarter" idx="11"/>
          </p:nvPr>
        </p:nvSpPr>
        <p:spPr/>
        <p:txBody>
          <a:bodyPr/>
          <a:lstStyle/>
          <a:p>
            <a:r>
              <a:rPr lang="en-US"/>
              <a:t>Public Domain</a:t>
            </a:r>
            <a:endParaRPr lang="en-US" dirty="0"/>
          </a:p>
        </p:txBody>
      </p:sp>
    </p:spTree>
    <p:extLst>
      <p:ext uri="{BB962C8B-B14F-4D97-AF65-F5344CB8AC3E}">
        <p14:creationId xmlns:p14="http://schemas.microsoft.com/office/powerpoint/2010/main" val="306935160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237</TotalTime>
  <Words>69</Words>
  <Application>Microsoft Office PowerPoint</Application>
  <PresentationFormat>Widescreen</PresentationFormat>
  <Paragraphs>15</Paragraphs>
  <Slides>13</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Gothard, Sarah</cp:lastModifiedBy>
  <cp:revision>26</cp:revision>
  <dcterms:created xsi:type="dcterms:W3CDTF">2019-09-28T20:24:12Z</dcterms:created>
  <dcterms:modified xsi:type="dcterms:W3CDTF">2024-06-25T22:44:00Z</dcterms:modified>
</cp:coreProperties>
</file>