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44" r:id="rId1"/>
  </p:sldMasterIdLst>
  <p:notesMasterIdLst>
    <p:notesMasterId r:id="rId4"/>
  </p:notesMasterIdLst>
  <p:handoutMasterIdLst>
    <p:handoutMasterId r:id="rId5"/>
  </p:handoutMasterIdLst>
  <p:sldIdLst>
    <p:sldId id="273" r:id="rId2"/>
    <p:sldId id="274"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1707"/>
    <a:srgbClr val="3E0000"/>
    <a:srgbClr val="212123"/>
    <a:srgbClr val="263D17"/>
    <a:srgbClr val="000E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BC817C-25B4-4F31-A09C-26A24843E5B9}" v="2" dt="2020-05-25T01:25:45.272"/>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160" autoAdjust="0"/>
  </p:normalViewPr>
  <p:slideViewPr>
    <p:cSldViewPr snapToGrid="0" showGuides="1">
      <p:cViewPr varScale="1">
        <p:scale>
          <a:sx n="60" d="100"/>
          <a:sy n="60" d="100"/>
        </p:scale>
        <p:origin x="52" y="212"/>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F98AA0CA-2708-4839-BEB1-B1F2789F4DF7}"/>
    <pc:docChg chg="custSel delSld modSld">
      <pc:chgData name="Sarah Gothard" userId="0e53f415fda5f162" providerId="LiveId" clId="{F98AA0CA-2708-4839-BEB1-B1F2789F4DF7}" dt="2020-05-25T01:26:03.553" v="15" actId="1076"/>
      <pc:docMkLst>
        <pc:docMk/>
      </pc:docMkLst>
      <pc:sldChg chg="addSp delSp">
        <pc:chgData name="Sarah Gothard" userId="0e53f415fda5f162" providerId="LiveId" clId="{F98AA0CA-2708-4839-BEB1-B1F2789F4DF7}" dt="2020-05-25T01:25:31.628" v="1"/>
        <pc:sldMkLst>
          <pc:docMk/>
          <pc:sldMk cId="219344417" sldId="262"/>
        </pc:sldMkLst>
        <pc:picChg chg="add">
          <ac:chgData name="Sarah Gothard" userId="0e53f415fda5f162" providerId="LiveId" clId="{F98AA0CA-2708-4839-BEB1-B1F2789F4DF7}" dt="2020-05-25T01:25:31.628" v="1"/>
          <ac:picMkLst>
            <pc:docMk/>
            <pc:sldMk cId="219344417" sldId="262"/>
            <ac:picMk id="3" creationId="{DDDFFD9D-9392-4A05-AF7C-ACA95DF32E74}"/>
          </ac:picMkLst>
        </pc:picChg>
        <pc:picChg chg="del">
          <ac:chgData name="Sarah Gothard" userId="0e53f415fda5f162" providerId="LiveId" clId="{F98AA0CA-2708-4839-BEB1-B1F2789F4DF7}" dt="2020-05-25T01:25:31.370" v="0" actId="478"/>
          <ac:picMkLst>
            <pc:docMk/>
            <pc:sldMk cId="219344417" sldId="262"/>
            <ac:picMk id="6" creationId="{4F49CF9C-B02B-4E7B-B7BC-DF5A496D97A5}"/>
          </ac:picMkLst>
        </pc:picChg>
      </pc:sldChg>
      <pc:sldChg chg="del">
        <pc:chgData name="Sarah Gothard" userId="0e53f415fda5f162" providerId="LiveId" clId="{F98AA0CA-2708-4839-BEB1-B1F2789F4DF7}" dt="2020-05-25T01:25:35.757" v="2" actId="2696"/>
        <pc:sldMkLst>
          <pc:docMk/>
          <pc:sldMk cId="795945589" sldId="264"/>
        </pc:sldMkLst>
      </pc:sldChg>
      <pc:sldChg chg="del">
        <pc:chgData name="Sarah Gothard" userId="0e53f415fda5f162" providerId="LiveId" clId="{F98AA0CA-2708-4839-BEB1-B1F2789F4DF7}" dt="2020-05-25T01:25:35.777" v="3" actId="2696"/>
        <pc:sldMkLst>
          <pc:docMk/>
          <pc:sldMk cId="4262421775" sldId="265"/>
        </pc:sldMkLst>
      </pc:sldChg>
      <pc:sldChg chg="del">
        <pc:chgData name="Sarah Gothard" userId="0e53f415fda5f162" providerId="LiveId" clId="{F98AA0CA-2708-4839-BEB1-B1F2789F4DF7}" dt="2020-05-25T01:25:35.798" v="4" actId="2696"/>
        <pc:sldMkLst>
          <pc:docMk/>
          <pc:sldMk cId="2730007273" sldId="266"/>
        </pc:sldMkLst>
      </pc:sldChg>
      <pc:sldChg chg="del">
        <pc:chgData name="Sarah Gothard" userId="0e53f415fda5f162" providerId="LiveId" clId="{F98AA0CA-2708-4839-BEB1-B1F2789F4DF7}" dt="2020-05-25T01:25:35.812" v="5" actId="2696"/>
        <pc:sldMkLst>
          <pc:docMk/>
          <pc:sldMk cId="2817003250" sldId="267"/>
        </pc:sldMkLst>
      </pc:sldChg>
      <pc:sldChg chg="del">
        <pc:chgData name="Sarah Gothard" userId="0e53f415fda5f162" providerId="LiveId" clId="{F98AA0CA-2708-4839-BEB1-B1F2789F4DF7}" dt="2020-05-25T01:25:35.821" v="6" actId="2696"/>
        <pc:sldMkLst>
          <pc:docMk/>
          <pc:sldMk cId="1043512551" sldId="268"/>
        </pc:sldMkLst>
      </pc:sldChg>
      <pc:sldChg chg="del">
        <pc:chgData name="Sarah Gothard" userId="0e53f415fda5f162" providerId="LiveId" clId="{F98AA0CA-2708-4839-BEB1-B1F2789F4DF7}" dt="2020-05-25T01:25:35.835" v="7" actId="2696"/>
        <pc:sldMkLst>
          <pc:docMk/>
          <pc:sldMk cId="536624748" sldId="269"/>
        </pc:sldMkLst>
      </pc:sldChg>
      <pc:sldChg chg="del">
        <pc:chgData name="Sarah Gothard" userId="0e53f415fda5f162" providerId="LiveId" clId="{F98AA0CA-2708-4839-BEB1-B1F2789F4DF7}" dt="2020-05-25T01:25:35.845" v="8" actId="2696"/>
        <pc:sldMkLst>
          <pc:docMk/>
          <pc:sldMk cId="2421891661" sldId="270"/>
        </pc:sldMkLst>
      </pc:sldChg>
      <pc:sldChg chg="del">
        <pc:chgData name="Sarah Gothard" userId="0e53f415fda5f162" providerId="LiveId" clId="{F98AA0CA-2708-4839-BEB1-B1F2789F4DF7}" dt="2020-05-25T01:25:35.857" v="9" actId="2696"/>
        <pc:sldMkLst>
          <pc:docMk/>
          <pc:sldMk cId="943652105" sldId="271"/>
        </pc:sldMkLst>
      </pc:sldChg>
      <pc:sldChg chg="addSp delSp modSp">
        <pc:chgData name="Sarah Gothard" userId="0e53f415fda5f162" providerId="LiveId" clId="{F98AA0CA-2708-4839-BEB1-B1F2789F4DF7}" dt="2020-05-25T01:26:03.553" v="15" actId="1076"/>
        <pc:sldMkLst>
          <pc:docMk/>
          <pc:sldMk cId="2721308120" sldId="272"/>
        </pc:sldMkLst>
        <pc:picChg chg="del">
          <ac:chgData name="Sarah Gothard" userId="0e53f415fda5f162" providerId="LiveId" clId="{F98AA0CA-2708-4839-BEB1-B1F2789F4DF7}" dt="2020-05-25T01:25:38.576" v="10" actId="478"/>
          <ac:picMkLst>
            <pc:docMk/>
            <pc:sldMk cId="2721308120" sldId="272"/>
            <ac:picMk id="3" creationId="{E8A282AE-9166-4610-A6D1-6619F8779C11}"/>
          </ac:picMkLst>
        </pc:picChg>
        <pc:picChg chg="add mod">
          <ac:chgData name="Sarah Gothard" userId="0e53f415fda5f162" providerId="LiveId" clId="{F98AA0CA-2708-4839-BEB1-B1F2789F4DF7}" dt="2020-05-25T01:26:03.553" v="15" actId="1076"/>
          <ac:picMkLst>
            <pc:docMk/>
            <pc:sldMk cId="2721308120" sldId="272"/>
            <ac:picMk id="5" creationId="{AAFBF977-99AE-4286-9F01-931A07E563BC}"/>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5/22/2025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5/22/2025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49345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9A9F4-00FE-679E-C958-49AFEFC153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235365C-EDAF-AD16-3834-B67110BE68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027ADF8-F47D-6CD3-C598-755F5D507743}"/>
              </a:ext>
            </a:extLst>
          </p:cNvPr>
          <p:cNvSpPr>
            <a:spLocks noGrp="1"/>
          </p:cNvSpPr>
          <p:nvPr>
            <p:ph type="dt" sz="half" idx="10"/>
          </p:nvPr>
        </p:nvSpPr>
        <p:spPr/>
        <p:txBody>
          <a:bodyPr/>
          <a:lstStyle/>
          <a:p>
            <a:fld id="{37F1B597-F26C-4EAF-A163-38755C5479C0}" type="datetime1">
              <a:rPr lang="en-US" smtClean="0"/>
              <a:t>5/22/2025</a:t>
            </a:fld>
            <a:endParaRPr lang="en-US" dirty="0"/>
          </a:p>
        </p:txBody>
      </p:sp>
      <p:sp>
        <p:nvSpPr>
          <p:cNvPr id="5" name="Footer Placeholder 4">
            <a:extLst>
              <a:ext uri="{FF2B5EF4-FFF2-40B4-BE49-F238E27FC236}">
                <a16:creationId xmlns:a16="http://schemas.microsoft.com/office/drawing/2014/main" id="{E99AE787-E3F8-6114-BA76-C363A8364783}"/>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A9CD3598-EF90-C530-F421-AF965B841EFD}"/>
              </a:ext>
            </a:extLst>
          </p:cNvPr>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3796435458"/>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03E1D-1789-DCFC-9BBE-2084CFF7E0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2D501B-4319-3B91-8644-5F081AA971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AD095F-357D-3C33-23DD-DD5CCF6D7438}"/>
              </a:ext>
            </a:extLst>
          </p:cNvPr>
          <p:cNvSpPr>
            <a:spLocks noGrp="1"/>
          </p:cNvSpPr>
          <p:nvPr>
            <p:ph type="dt" sz="half" idx="10"/>
          </p:nvPr>
        </p:nvSpPr>
        <p:spPr/>
        <p:txBody>
          <a:bodyPr/>
          <a:lstStyle/>
          <a:p>
            <a:fld id="{32B2FCC0-5F4E-427F-9127-B94CD82A0C38}" type="datetime1">
              <a:rPr lang="en-US" smtClean="0"/>
              <a:t>5/22/2025</a:t>
            </a:fld>
            <a:endParaRPr lang="en-US"/>
          </a:p>
        </p:txBody>
      </p:sp>
      <p:sp>
        <p:nvSpPr>
          <p:cNvPr id="5" name="Footer Placeholder 4">
            <a:extLst>
              <a:ext uri="{FF2B5EF4-FFF2-40B4-BE49-F238E27FC236}">
                <a16:creationId xmlns:a16="http://schemas.microsoft.com/office/drawing/2014/main" id="{E11F3C6E-EAFA-9848-353F-9091A2FCADEF}"/>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88B0A611-29C9-1586-24FE-09ECDCD0AF97}"/>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694081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A41389-5D50-D954-6DA9-001008C0BE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B8DDA8E-56B7-D683-4CAF-5CDF0BBBEB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C6C5B5-6A1F-596C-3A16-8CE7D9F68A88}"/>
              </a:ext>
            </a:extLst>
          </p:cNvPr>
          <p:cNvSpPr>
            <a:spLocks noGrp="1"/>
          </p:cNvSpPr>
          <p:nvPr>
            <p:ph type="dt" sz="half" idx="10"/>
          </p:nvPr>
        </p:nvSpPr>
        <p:spPr/>
        <p:txBody>
          <a:bodyPr/>
          <a:lstStyle/>
          <a:p>
            <a:fld id="{D4D3A5CF-AFEC-4509-B771-31481ADC1172}" type="datetime1">
              <a:rPr lang="en-US" smtClean="0"/>
              <a:t>5/22/2025</a:t>
            </a:fld>
            <a:endParaRPr lang="en-US"/>
          </a:p>
        </p:txBody>
      </p:sp>
      <p:sp>
        <p:nvSpPr>
          <p:cNvPr id="5" name="Footer Placeholder 4">
            <a:extLst>
              <a:ext uri="{FF2B5EF4-FFF2-40B4-BE49-F238E27FC236}">
                <a16:creationId xmlns:a16="http://schemas.microsoft.com/office/drawing/2014/main" id="{118240D0-0A5E-6A34-A633-5AB77321F73B}"/>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FF9C4B65-287E-460A-333D-FA82CCEFD9D9}"/>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711456034"/>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p:spPr>
        <p:txBody>
          <a:bodyPr/>
          <a:lstStyle/>
          <a:p>
            <a:r>
              <a:rPr lang="en-US"/>
              <a:t>Public Domain</a:t>
            </a:r>
            <a:endParaRPr lang="en-US" dirty="0"/>
          </a:p>
        </p:txBody>
      </p:sp>
    </p:spTree>
    <p:extLst>
      <p:ext uri="{BB962C8B-B14F-4D97-AF65-F5344CB8AC3E}">
        <p14:creationId xmlns:p14="http://schemas.microsoft.com/office/powerpoint/2010/main" val="1574686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931614" y="6568015"/>
            <a:ext cx="6672865" cy="365125"/>
          </a:xfrm>
          <a:prstGeom prst="rect">
            <a:avLst/>
          </a:prstGeom>
        </p:spPr>
        <p:txBody>
          <a:bodyPr/>
          <a:lstStyle/>
          <a:p>
            <a:r>
              <a:rPr lang="en-US" dirty="0"/>
              <a:t>Public Domain</a:t>
            </a:r>
          </a:p>
        </p:txBody>
      </p:sp>
      <p:sp>
        <p:nvSpPr>
          <p:cNvPr id="6" name="Slide Number Placeholder 5"/>
          <p:cNvSpPr>
            <a:spLocks noGrp="1"/>
          </p:cNvSpPr>
          <p:nvPr>
            <p:ph type="sldNum" sz="quarter" idx="12"/>
          </p:nvPr>
        </p:nvSpPr>
        <p:spPr>
          <a:xfrm>
            <a:off x="10514011" y="5883275"/>
            <a:ext cx="753545" cy="365125"/>
          </a:xfrm>
          <a:prstGeom prst="rect">
            <a:avLst/>
          </a:prstGeom>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20599995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a:prstGeom prst="rect">
            <a:avLst/>
          </a:prstGeom>
        </p:spPr>
        <p:txBody>
          <a:bodyPr/>
          <a:lstStyle/>
          <a:p>
            <a:r>
              <a:rPr lang="en-US"/>
              <a:t>Public Domain</a:t>
            </a:r>
            <a:endParaRPr lang="en-US" dirty="0"/>
          </a:p>
        </p:txBody>
      </p:sp>
    </p:spTree>
    <p:extLst>
      <p:ext uri="{BB962C8B-B14F-4D97-AF65-F5344CB8AC3E}">
        <p14:creationId xmlns:p14="http://schemas.microsoft.com/office/powerpoint/2010/main" val="265855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76A5C-69C3-801F-888E-902F942371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13A16B-5406-A3A4-5F3E-14E6A39861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26D482-370A-6C8E-A85D-606C26AFC6A5}"/>
              </a:ext>
            </a:extLst>
          </p:cNvPr>
          <p:cNvSpPr>
            <a:spLocks noGrp="1"/>
          </p:cNvSpPr>
          <p:nvPr>
            <p:ph type="dt" sz="half" idx="10"/>
          </p:nvPr>
        </p:nvSpPr>
        <p:spPr/>
        <p:txBody>
          <a:bodyPr/>
          <a:lstStyle/>
          <a:p>
            <a:fld id="{37F1B597-F26C-4EAF-A163-38755C5479C0}" type="datetime1">
              <a:rPr lang="en-US" smtClean="0"/>
              <a:t>5/22/2025</a:t>
            </a:fld>
            <a:endParaRPr lang="en-US" dirty="0"/>
          </a:p>
        </p:txBody>
      </p:sp>
      <p:sp>
        <p:nvSpPr>
          <p:cNvPr id="5" name="Footer Placeholder 4">
            <a:extLst>
              <a:ext uri="{FF2B5EF4-FFF2-40B4-BE49-F238E27FC236}">
                <a16:creationId xmlns:a16="http://schemas.microsoft.com/office/drawing/2014/main" id="{E05CB17B-8190-AD2C-5BC1-9B0EF6FD6F2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4B71D054-CF8C-1405-E3FB-1EB3B543DD37}"/>
              </a:ext>
            </a:extLst>
          </p:cNvPr>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488450214"/>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EC546-6EE8-99B9-2E08-4EF8FF94E9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380386E-AA40-1ADF-F885-F2A7B001071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6F83A2-66D6-CC65-10E8-1EDDC1320CFB}"/>
              </a:ext>
            </a:extLst>
          </p:cNvPr>
          <p:cNvSpPr>
            <a:spLocks noGrp="1"/>
          </p:cNvSpPr>
          <p:nvPr>
            <p:ph type="dt" sz="half" idx="10"/>
          </p:nvPr>
        </p:nvSpPr>
        <p:spPr/>
        <p:txBody>
          <a:bodyPr/>
          <a:lstStyle/>
          <a:p>
            <a:fld id="{0773CAEB-D68E-468F-8E56-B4B66E1C0A61}" type="datetime1">
              <a:rPr lang="en-US" smtClean="0"/>
              <a:t>5/22/2025</a:t>
            </a:fld>
            <a:endParaRPr lang="en-US"/>
          </a:p>
        </p:txBody>
      </p:sp>
      <p:sp>
        <p:nvSpPr>
          <p:cNvPr id="5" name="Footer Placeholder 4">
            <a:extLst>
              <a:ext uri="{FF2B5EF4-FFF2-40B4-BE49-F238E27FC236}">
                <a16:creationId xmlns:a16="http://schemas.microsoft.com/office/drawing/2014/main" id="{21AC01E6-878D-12FE-80C9-43D2A5839AC7}"/>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4C04F3A-834A-2352-7A91-EF71C4B4FFE5}"/>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217859369"/>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DD529-6009-9C92-F9F9-97497C34A4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94E992-CB33-00CD-6485-A386464667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8F2B80-F37A-AAD5-5CF0-549FA490A7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4F0CC7-D334-D5F2-895D-5C2F91E9261F}"/>
              </a:ext>
            </a:extLst>
          </p:cNvPr>
          <p:cNvSpPr>
            <a:spLocks noGrp="1"/>
          </p:cNvSpPr>
          <p:nvPr>
            <p:ph type="dt" sz="half" idx="10"/>
          </p:nvPr>
        </p:nvSpPr>
        <p:spPr/>
        <p:txBody>
          <a:bodyPr/>
          <a:lstStyle/>
          <a:p>
            <a:fld id="{FDA7C4FE-EB64-46BB-9205-B1EE9EE8BFC9}" type="datetime1">
              <a:rPr lang="en-US" smtClean="0"/>
              <a:t>5/22/2025</a:t>
            </a:fld>
            <a:endParaRPr lang="en-US"/>
          </a:p>
        </p:txBody>
      </p:sp>
      <p:sp>
        <p:nvSpPr>
          <p:cNvPr id="6" name="Footer Placeholder 5">
            <a:extLst>
              <a:ext uri="{FF2B5EF4-FFF2-40B4-BE49-F238E27FC236}">
                <a16:creationId xmlns:a16="http://schemas.microsoft.com/office/drawing/2014/main" id="{DD73E7BD-A3E8-AB10-D7C6-FD6A85BFC24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990D8612-54BF-99AF-B53F-11A9459AC7FC}"/>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531451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C66A7-0751-BDA6-441F-43D7821991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AB22DC3-F502-3071-A0BD-CAA8439534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9E253AA-0463-0C38-F818-4524E54753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A0F11C-80FD-D355-9D09-94CDEF8CF6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D7841C-442F-198A-C8A1-5635979DF4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7FE2A3-D570-4338-C7B7-492788BE4CB2}"/>
              </a:ext>
            </a:extLst>
          </p:cNvPr>
          <p:cNvSpPr>
            <a:spLocks noGrp="1"/>
          </p:cNvSpPr>
          <p:nvPr>
            <p:ph type="dt" sz="half" idx="10"/>
          </p:nvPr>
        </p:nvSpPr>
        <p:spPr/>
        <p:txBody>
          <a:bodyPr/>
          <a:lstStyle/>
          <a:p>
            <a:fld id="{AEC74EE6-CF30-4CA8-B154-B496D8D79A09}" type="datetime1">
              <a:rPr lang="en-US" smtClean="0"/>
              <a:t>5/22/2025</a:t>
            </a:fld>
            <a:endParaRPr lang="en-US"/>
          </a:p>
        </p:txBody>
      </p:sp>
      <p:sp>
        <p:nvSpPr>
          <p:cNvPr id="8" name="Footer Placeholder 7">
            <a:extLst>
              <a:ext uri="{FF2B5EF4-FFF2-40B4-BE49-F238E27FC236}">
                <a16:creationId xmlns:a16="http://schemas.microsoft.com/office/drawing/2014/main" id="{4C0CD4FD-A07A-6635-CE98-E6234C5E6AEE}"/>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0BB31F7D-037F-F912-7282-DEF7BD38EDE1}"/>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699819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8B871-9E05-EB3A-07BF-538E89CB81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B3783E6-8BDD-8024-3D5D-E2F39918ACE4}"/>
              </a:ext>
            </a:extLst>
          </p:cNvPr>
          <p:cNvSpPr>
            <a:spLocks noGrp="1"/>
          </p:cNvSpPr>
          <p:nvPr>
            <p:ph type="dt" sz="half" idx="10"/>
          </p:nvPr>
        </p:nvSpPr>
        <p:spPr/>
        <p:txBody>
          <a:bodyPr/>
          <a:lstStyle/>
          <a:p>
            <a:fld id="{9498C175-E6CD-4916-8689-413DF59FA2B7}" type="datetime1">
              <a:rPr lang="en-US" smtClean="0"/>
              <a:t>5/22/2025</a:t>
            </a:fld>
            <a:endParaRPr lang="en-US"/>
          </a:p>
        </p:txBody>
      </p:sp>
      <p:sp>
        <p:nvSpPr>
          <p:cNvPr id="4" name="Footer Placeholder 3">
            <a:extLst>
              <a:ext uri="{FF2B5EF4-FFF2-40B4-BE49-F238E27FC236}">
                <a16:creationId xmlns:a16="http://schemas.microsoft.com/office/drawing/2014/main" id="{9EB978ED-099C-AB95-EB8A-6103794C0B0E}"/>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7CE6E915-7745-EAB6-4EAF-2BBF5811BF8A}"/>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460145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8EC47E-27C9-7238-948E-0E35EAA8F828}"/>
              </a:ext>
            </a:extLst>
          </p:cNvPr>
          <p:cNvSpPr>
            <a:spLocks noGrp="1"/>
          </p:cNvSpPr>
          <p:nvPr>
            <p:ph type="dt" sz="half" idx="10"/>
          </p:nvPr>
        </p:nvSpPr>
        <p:spPr/>
        <p:txBody>
          <a:bodyPr/>
          <a:lstStyle/>
          <a:p>
            <a:fld id="{4CE2422B-9403-45EA-B93B-F8104079F340}" type="datetime1">
              <a:rPr lang="en-US" smtClean="0"/>
              <a:t>5/22/2025</a:t>
            </a:fld>
            <a:endParaRPr lang="en-US"/>
          </a:p>
        </p:txBody>
      </p:sp>
      <p:sp>
        <p:nvSpPr>
          <p:cNvPr id="3" name="Footer Placeholder 2">
            <a:extLst>
              <a:ext uri="{FF2B5EF4-FFF2-40B4-BE49-F238E27FC236}">
                <a16:creationId xmlns:a16="http://schemas.microsoft.com/office/drawing/2014/main" id="{4974E3E0-D118-1BBE-E435-B14201E7BF67}"/>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0D024503-B193-C43B-D183-7473F67B96CA}"/>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534028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FB651-B5CB-799D-6432-4B0210CE0A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2A8C739-CCB7-381B-00B3-0C1F5CC242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AD6D555-3410-65F2-A9F4-63BB296E70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5E85B5-FA53-06ED-43BB-B4282F99926D}"/>
              </a:ext>
            </a:extLst>
          </p:cNvPr>
          <p:cNvSpPr>
            <a:spLocks noGrp="1"/>
          </p:cNvSpPr>
          <p:nvPr>
            <p:ph type="dt" sz="half" idx="10"/>
          </p:nvPr>
        </p:nvSpPr>
        <p:spPr/>
        <p:txBody>
          <a:bodyPr/>
          <a:lstStyle/>
          <a:p>
            <a:fld id="{0A927844-C336-4BB0-BDE0-54C7634A075B}" type="datetime1">
              <a:rPr lang="en-US" smtClean="0"/>
              <a:t>5/22/2025</a:t>
            </a:fld>
            <a:endParaRPr lang="en-US"/>
          </a:p>
        </p:txBody>
      </p:sp>
      <p:sp>
        <p:nvSpPr>
          <p:cNvPr id="6" name="Footer Placeholder 5">
            <a:extLst>
              <a:ext uri="{FF2B5EF4-FFF2-40B4-BE49-F238E27FC236}">
                <a16:creationId xmlns:a16="http://schemas.microsoft.com/office/drawing/2014/main" id="{9DE5C11D-C548-276A-D511-B3C0EA944508}"/>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1DE9009D-6D38-DCE3-FEBD-95981B74983C}"/>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924400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29E2D-41C0-A314-DC12-AA3ABD9429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50B579-8505-E8F0-2E62-A2ABE2EBEC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7A6EFD-6638-22F7-7987-DA8D7CC03D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5845D4-3752-6215-E0DE-99948E00CC95}"/>
              </a:ext>
            </a:extLst>
          </p:cNvPr>
          <p:cNvSpPr>
            <a:spLocks noGrp="1"/>
          </p:cNvSpPr>
          <p:nvPr>
            <p:ph type="dt" sz="half" idx="10"/>
          </p:nvPr>
        </p:nvSpPr>
        <p:spPr/>
        <p:txBody>
          <a:bodyPr/>
          <a:lstStyle/>
          <a:p>
            <a:fld id="{74E49165-212D-48C1-9776-729E0A8C0D58}" type="datetime1">
              <a:rPr lang="en-US" smtClean="0"/>
              <a:t>5/22/2025</a:t>
            </a:fld>
            <a:endParaRPr lang="en-US"/>
          </a:p>
        </p:txBody>
      </p:sp>
      <p:sp>
        <p:nvSpPr>
          <p:cNvPr id="6" name="Footer Placeholder 5">
            <a:extLst>
              <a:ext uri="{FF2B5EF4-FFF2-40B4-BE49-F238E27FC236}">
                <a16:creationId xmlns:a16="http://schemas.microsoft.com/office/drawing/2014/main" id="{AB8294D7-A342-DE93-580D-D2FD95228C0F}"/>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3B8060C4-E959-F8FA-51E4-1F62014D21E6}"/>
              </a:ext>
            </a:extLst>
          </p:cNvPr>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719821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7AB4D6-1C4F-0D03-624A-1C0D359BBF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230289-C559-1EC2-DBB4-2C848FFD89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919C9-C7D7-27D3-DB85-9D8BFBA4ED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F1B597-F26C-4EAF-A163-38755C5479C0}" type="datetime1">
              <a:rPr lang="en-US" smtClean="0"/>
              <a:t>5/22/2025</a:t>
            </a:fld>
            <a:endParaRPr lang="en-US" dirty="0"/>
          </a:p>
        </p:txBody>
      </p:sp>
      <p:sp>
        <p:nvSpPr>
          <p:cNvPr id="5" name="Footer Placeholder 4">
            <a:extLst>
              <a:ext uri="{FF2B5EF4-FFF2-40B4-BE49-F238E27FC236}">
                <a16:creationId xmlns:a16="http://schemas.microsoft.com/office/drawing/2014/main" id="{0EB318C2-5A1B-7677-2D44-EA52782218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B65032F9-0F71-8860-80CB-D9324CFD9C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2712828827"/>
      </p:ext>
    </p:extLst>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 id="2147484356" r:id="rId12"/>
    <p:sldLayoutId id="2147484309" r:id="rId13"/>
    <p:sldLayoutId id="2147484310" r:id="rId14"/>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DDFFD9D-9392-4A05-AF7C-ACA95DF32E74}"/>
              </a:ext>
            </a:extLst>
          </p:cNvPr>
          <p:cNvPicPr>
            <a:picLocks noChangeAspect="1"/>
          </p:cNvPicPr>
          <p:nvPr/>
        </p:nvPicPr>
        <p:blipFill>
          <a:blip r:embed="rId3"/>
          <a:stretch>
            <a:fillRect/>
          </a:stretch>
        </p:blipFill>
        <p:spPr>
          <a:xfrm>
            <a:off x="643467" y="2297600"/>
            <a:ext cx="10905066" cy="2262800"/>
          </a:xfrm>
          <a:prstGeom prst="rect">
            <a:avLst/>
          </a:prstGeom>
        </p:spPr>
      </p:pic>
      <p:sp>
        <p:nvSpPr>
          <p:cNvPr id="2" name="Footer Placeholder 1">
            <a:extLst>
              <a:ext uri="{FF2B5EF4-FFF2-40B4-BE49-F238E27FC236}">
                <a16:creationId xmlns:a16="http://schemas.microsoft.com/office/drawing/2014/main" id="{02B91617-579C-F41D-18BC-A3A77A9142BD}"/>
              </a:ext>
            </a:extLst>
          </p:cNvPr>
          <p:cNvSpPr>
            <a:spLocks noGrp="1"/>
          </p:cNvSpPr>
          <p:nvPr>
            <p:ph type="ftr" sz="quarter" idx="11"/>
          </p:nvPr>
        </p:nvSpPr>
        <p:spPr>
          <a:xfrm>
            <a:off x="4038600" y="6492875"/>
            <a:ext cx="4114800" cy="365125"/>
          </a:xfrm>
        </p:spPr>
        <p:txBody>
          <a:bodyPr vert="horz" lIns="91440" tIns="45720" rIns="91440" bIns="45720" rtlCol="0" anchor="ctr">
            <a:normAutofit fontScale="92500" lnSpcReduction="10000"/>
          </a:bodyPr>
          <a:lstStyle/>
          <a:p>
            <a:pPr>
              <a:spcAft>
                <a:spcPts val="600"/>
              </a:spcAft>
            </a:pPr>
            <a:r>
              <a:rPr lang="en-US" sz="2000"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2632657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1D157BC-E365-AD96-E424-E21837685F1A}"/>
              </a:ext>
            </a:extLst>
          </p:cNvPr>
          <p:cNvSpPr>
            <a:spLocks noGrp="1"/>
          </p:cNvSpPr>
          <p:nvPr>
            <p:ph type="ftr" sz="quarter" idx="11"/>
          </p:nvPr>
        </p:nvSpPr>
        <p:spPr>
          <a:xfrm>
            <a:off x="2759567" y="6492875"/>
            <a:ext cx="6672865" cy="365125"/>
          </a:xfrm>
        </p:spPr>
        <p:txBody>
          <a:bodyPr/>
          <a:lstStyle/>
          <a:p>
            <a:r>
              <a:rPr lang="en-US" dirty="0"/>
              <a:t>Public Domain</a:t>
            </a:r>
          </a:p>
        </p:txBody>
      </p:sp>
      <p:pic>
        <p:nvPicPr>
          <p:cNvPr id="5" name="Picture 4">
            <a:extLst>
              <a:ext uri="{FF2B5EF4-FFF2-40B4-BE49-F238E27FC236}">
                <a16:creationId xmlns:a16="http://schemas.microsoft.com/office/drawing/2014/main" id="{AAFBF977-99AE-4286-9F01-931A07E563BC}"/>
              </a:ext>
            </a:extLst>
          </p:cNvPr>
          <p:cNvPicPr>
            <a:picLocks noChangeAspect="1"/>
          </p:cNvPicPr>
          <p:nvPr/>
        </p:nvPicPr>
        <p:blipFill>
          <a:blip r:embed="rId2"/>
          <a:stretch>
            <a:fillRect/>
          </a:stretch>
        </p:blipFill>
        <p:spPr>
          <a:xfrm>
            <a:off x="6410" y="701749"/>
            <a:ext cx="12185590" cy="5454502"/>
          </a:xfrm>
          <a:prstGeom prst="rect">
            <a:avLst/>
          </a:prstGeom>
        </p:spPr>
      </p:pic>
    </p:spTree>
    <p:extLst>
      <p:ext uri="{BB962C8B-B14F-4D97-AF65-F5344CB8AC3E}">
        <p14:creationId xmlns:p14="http://schemas.microsoft.com/office/powerpoint/2010/main" val="42052782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TotalTime>
  <Words>47</Words>
  <Application>Microsoft Office PowerPoint</Application>
  <PresentationFormat>Widescreen</PresentationFormat>
  <Paragraphs>4</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cp:revision>
  <dcterms:created xsi:type="dcterms:W3CDTF">2019-10-03T14:51:38Z</dcterms:created>
  <dcterms:modified xsi:type="dcterms:W3CDTF">2025-05-22T15:55:10Z</dcterms:modified>
</cp:coreProperties>
</file>