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5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5" autoAdjust="0"/>
    <p:restoredTop sz="92449" autoAdjust="0"/>
  </p:normalViewPr>
  <p:slideViewPr>
    <p:cSldViewPr snapToGrid="0" showGuides="1">
      <p:cViewPr varScale="1">
        <p:scale>
          <a:sx n="66" d="100"/>
          <a:sy n="66" d="100"/>
        </p:scale>
        <p:origin x="13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417F8CE-072A-4AAC-8A99-F594F4E160A8}"/>
  </pc:docChgLst>
  <pc:docChgLst>
    <pc:chgData name="Sarah Gothard" userId="0e53f415fda5f162" providerId="LiveId" clId="{D4BE203B-AFF0-46DA-BD6D-08ECF6B519D6}"/>
    <pc:docChg chg="custSel addSld delSld modSld modMainMaster">
      <pc:chgData name="Sarah Gothard" userId="0e53f415fda5f162" providerId="LiveId" clId="{D4BE203B-AFF0-46DA-BD6D-08ECF6B519D6}" dt="2019-08-05T21:42:53.312" v="70"/>
      <pc:docMkLst>
        <pc:docMk/>
      </pc:docMkLst>
      <pc:sldChg chg="addSp delSp modSp">
        <pc:chgData name="Sarah Gothard" userId="0e53f415fda5f162" providerId="LiveId" clId="{D4BE203B-AFF0-46DA-BD6D-08ECF6B519D6}" dt="2019-08-04T00:12:10.759" v="56"/>
        <pc:sldMkLst>
          <pc:docMk/>
          <pc:sldMk cId="2211167003" sldId="257"/>
        </pc:sldMkLst>
        <pc:spChg chg="mod">
          <ac:chgData name="Sarah Gothard" userId="0e53f415fda5f162" providerId="LiveId" clId="{D4BE203B-AFF0-46DA-BD6D-08ECF6B519D6}" dt="2019-08-04T00:10:16.578" v="19" actId="1035"/>
          <ac:spMkLst>
            <pc:docMk/>
            <pc:sldMk cId="2211167003" sldId="257"/>
            <ac:spMk id="5" creationId="{B35277B3-F2AB-47E8-A410-E4DFF7CB251C}"/>
          </ac:spMkLst>
        </pc:spChg>
        <pc:picChg chg="del mod">
          <ac:chgData name="Sarah Gothard" userId="0e53f415fda5f162" providerId="LiveId" clId="{D4BE203B-AFF0-46DA-BD6D-08ECF6B519D6}" dt="2019-08-04T00:10:06.678" v="1" actId="478"/>
          <ac:picMkLst>
            <pc:docMk/>
            <pc:sldMk cId="2211167003" sldId="257"/>
            <ac:picMk id="2" creationId="{5F6263AC-936D-4E1C-844A-24C59C13703D}"/>
          </ac:picMkLst>
        </pc:picChg>
        <pc:picChg chg="add">
          <ac:chgData name="Sarah Gothard" userId="0e53f415fda5f162" providerId="LiveId" clId="{D4BE203B-AFF0-46DA-BD6D-08ECF6B519D6}" dt="2019-08-04T00:12:10.759" v="56"/>
          <ac:picMkLst>
            <pc:docMk/>
            <pc:sldMk cId="2211167003" sldId="257"/>
            <ac:picMk id="3" creationId="{CB8905D5-23C1-4A9F-95F2-BE476455BCD6}"/>
          </ac:picMkLst>
        </pc:picChg>
      </pc:sldChg>
      <pc:sldChg chg="addSp delSp modSp">
        <pc:chgData name="Sarah Gothard" userId="0e53f415fda5f162" providerId="LiveId" clId="{D4BE203B-AFF0-46DA-BD6D-08ECF6B519D6}" dt="2019-08-04T00:25:13.888" v="57"/>
        <pc:sldMkLst>
          <pc:docMk/>
          <pc:sldMk cId="1719574504" sldId="258"/>
        </pc:sldMkLst>
        <pc:spChg chg="add del mod">
          <ac:chgData name="Sarah Gothard" userId="0e53f415fda5f162" providerId="LiveId" clId="{D4BE203B-AFF0-46DA-BD6D-08ECF6B519D6}" dt="2019-08-04T00:10:24.204" v="21" actId="478"/>
          <ac:spMkLst>
            <pc:docMk/>
            <pc:sldMk cId="1719574504" sldId="258"/>
            <ac:spMk id="3" creationId="{BFB0190E-18BB-4389-9880-C1238E3281B9}"/>
          </ac:spMkLst>
        </pc:spChg>
        <pc:spChg chg="mod">
          <ac:chgData name="Sarah Gothard" userId="0e53f415fda5f162" providerId="LiveId" clId="{D4BE203B-AFF0-46DA-BD6D-08ECF6B519D6}" dt="2019-08-04T00:10:34.232" v="41" actId="1035"/>
          <ac:spMkLst>
            <pc:docMk/>
            <pc:sldMk cId="1719574504" sldId="258"/>
            <ac:spMk id="4" creationId="{76C097F2-5C24-408F-8E5A-C1F54177D17D}"/>
          </ac:spMkLst>
        </pc:spChg>
        <pc:picChg chg="del mod">
          <ac:chgData name="Sarah Gothard" userId="0e53f415fda5f162" providerId="LiveId" clId="{D4BE203B-AFF0-46DA-BD6D-08ECF6B519D6}" dt="2019-08-04T00:10:20.828" v="20" actId="478"/>
          <ac:picMkLst>
            <pc:docMk/>
            <pc:sldMk cId="1719574504" sldId="258"/>
            <ac:picMk id="5" creationId="{9F2D8C99-9168-4500-BF21-42399B2FE44D}"/>
          </ac:picMkLst>
        </pc:picChg>
        <pc:picChg chg="del mod">
          <ac:chgData name="Sarah Gothard" userId="0e53f415fda5f162" providerId="LiveId" clId="{D4BE203B-AFF0-46DA-BD6D-08ECF6B519D6}" dt="2019-08-04T00:10:25.594" v="22" actId="478"/>
          <ac:picMkLst>
            <pc:docMk/>
            <pc:sldMk cId="1719574504" sldId="258"/>
            <ac:picMk id="6" creationId="{34937498-4D22-4561-AA25-9082BFDC0B76}"/>
          </ac:picMkLst>
        </pc:picChg>
        <pc:picChg chg="add">
          <ac:chgData name="Sarah Gothard" userId="0e53f415fda5f162" providerId="LiveId" clId="{D4BE203B-AFF0-46DA-BD6D-08ECF6B519D6}" dt="2019-08-04T00:25:13.888" v="57"/>
          <ac:picMkLst>
            <pc:docMk/>
            <pc:sldMk cId="1719574504" sldId="258"/>
            <ac:picMk id="7" creationId="{E13BF393-F118-4B55-A42C-9D63E539F9C0}"/>
          </ac:picMkLst>
        </pc:picChg>
      </pc:sldChg>
      <pc:sldChg chg="addSp add">
        <pc:chgData name="Sarah Gothard" userId="0e53f415fda5f162" providerId="LiveId" clId="{D4BE203B-AFF0-46DA-BD6D-08ECF6B519D6}" dt="2019-08-05T21:35:39.648" v="63"/>
        <pc:sldMkLst>
          <pc:docMk/>
          <pc:sldMk cId="2013865306" sldId="259"/>
        </pc:sldMkLst>
        <pc:picChg chg="add">
          <ac:chgData name="Sarah Gothard" userId="0e53f415fda5f162" providerId="LiveId" clId="{D4BE203B-AFF0-46DA-BD6D-08ECF6B519D6}" dt="2019-08-05T21:35:39.648" v="63"/>
          <ac:picMkLst>
            <pc:docMk/>
            <pc:sldMk cId="2013865306" sldId="259"/>
            <ac:picMk id="2" creationId="{BCED9292-1C60-4B7A-9516-642CB73E739A}"/>
          </ac:picMkLst>
        </pc:picChg>
      </pc:sldChg>
      <pc:sldChg chg="addSp add">
        <pc:chgData name="Sarah Gothard" userId="0e53f415fda5f162" providerId="LiveId" clId="{D4BE203B-AFF0-46DA-BD6D-08ECF6B519D6}" dt="2019-08-05T21:41:24.664" v="67"/>
        <pc:sldMkLst>
          <pc:docMk/>
          <pc:sldMk cId="1828067604" sldId="260"/>
        </pc:sldMkLst>
        <pc:picChg chg="add">
          <ac:chgData name="Sarah Gothard" userId="0e53f415fda5f162" providerId="LiveId" clId="{D4BE203B-AFF0-46DA-BD6D-08ECF6B519D6}" dt="2019-08-05T21:41:24.664" v="67"/>
          <ac:picMkLst>
            <pc:docMk/>
            <pc:sldMk cId="1828067604" sldId="260"/>
            <ac:picMk id="2" creationId="{12738535-B690-41F4-9AA7-0DA4F3418A33}"/>
          </ac:picMkLst>
        </pc:picChg>
      </pc:sldChg>
      <pc:sldChg chg="addSp add">
        <pc:chgData name="Sarah Gothard" userId="0e53f415fda5f162" providerId="LiveId" clId="{D4BE203B-AFF0-46DA-BD6D-08ECF6B519D6}" dt="2019-08-04T00:26:28.662" v="58"/>
        <pc:sldMkLst>
          <pc:docMk/>
          <pc:sldMk cId="205605798" sldId="261"/>
        </pc:sldMkLst>
        <pc:picChg chg="add">
          <ac:chgData name="Sarah Gothard" userId="0e53f415fda5f162" providerId="LiveId" clId="{D4BE203B-AFF0-46DA-BD6D-08ECF6B519D6}" dt="2019-08-04T00:26:28.662" v="58"/>
          <ac:picMkLst>
            <pc:docMk/>
            <pc:sldMk cId="205605798" sldId="261"/>
            <ac:picMk id="2" creationId="{C76904E4-FB15-4E7A-AA3F-FD6A3AB207CB}"/>
          </ac:picMkLst>
        </pc:picChg>
      </pc:sldChg>
      <pc:sldChg chg="addSp add">
        <pc:chgData name="Sarah Gothard" userId="0e53f415fda5f162" providerId="LiveId" clId="{D4BE203B-AFF0-46DA-BD6D-08ECF6B519D6}" dt="2019-08-05T21:37:31.489" v="64"/>
        <pc:sldMkLst>
          <pc:docMk/>
          <pc:sldMk cId="2637178189" sldId="262"/>
        </pc:sldMkLst>
        <pc:picChg chg="add">
          <ac:chgData name="Sarah Gothard" userId="0e53f415fda5f162" providerId="LiveId" clId="{D4BE203B-AFF0-46DA-BD6D-08ECF6B519D6}" dt="2019-08-05T21:37:31.489" v="64"/>
          <ac:picMkLst>
            <pc:docMk/>
            <pc:sldMk cId="2637178189" sldId="262"/>
            <ac:picMk id="2" creationId="{3E6D71DA-92C4-45E3-8E2C-CF7C9D288091}"/>
          </ac:picMkLst>
        </pc:picChg>
      </pc:sldChg>
      <pc:sldChg chg="addSp add">
        <pc:chgData name="Sarah Gothard" userId="0e53f415fda5f162" providerId="LiveId" clId="{D4BE203B-AFF0-46DA-BD6D-08ECF6B519D6}" dt="2019-08-05T21:42:01.434" v="68"/>
        <pc:sldMkLst>
          <pc:docMk/>
          <pc:sldMk cId="3981948779" sldId="263"/>
        </pc:sldMkLst>
        <pc:picChg chg="add">
          <ac:chgData name="Sarah Gothard" userId="0e53f415fda5f162" providerId="LiveId" clId="{D4BE203B-AFF0-46DA-BD6D-08ECF6B519D6}" dt="2019-08-05T21:42:01.434" v="68"/>
          <ac:picMkLst>
            <pc:docMk/>
            <pc:sldMk cId="3981948779" sldId="263"/>
            <ac:picMk id="2" creationId="{20C21BD9-1A1F-4FCA-A4FE-D31414DD8E45}"/>
          </ac:picMkLst>
        </pc:picChg>
      </pc:sldChg>
      <pc:sldChg chg="addSp add">
        <pc:chgData name="Sarah Gothard" userId="0e53f415fda5f162" providerId="LiveId" clId="{D4BE203B-AFF0-46DA-BD6D-08ECF6B519D6}" dt="2019-08-04T00:28:16.590" v="59"/>
        <pc:sldMkLst>
          <pc:docMk/>
          <pc:sldMk cId="4053194407" sldId="264"/>
        </pc:sldMkLst>
        <pc:picChg chg="add">
          <ac:chgData name="Sarah Gothard" userId="0e53f415fda5f162" providerId="LiveId" clId="{D4BE203B-AFF0-46DA-BD6D-08ECF6B519D6}" dt="2019-08-04T00:28:16.590" v="59"/>
          <ac:picMkLst>
            <pc:docMk/>
            <pc:sldMk cId="4053194407" sldId="264"/>
            <ac:picMk id="2" creationId="{04182FFF-3A4F-4E5E-9AC4-3DEA1E2AB7AB}"/>
          </ac:picMkLst>
        </pc:picChg>
      </pc:sldChg>
      <pc:sldChg chg="addSp add">
        <pc:chgData name="Sarah Gothard" userId="0e53f415fda5f162" providerId="LiveId" clId="{D4BE203B-AFF0-46DA-BD6D-08ECF6B519D6}" dt="2019-08-04T00:29:10.309" v="60"/>
        <pc:sldMkLst>
          <pc:docMk/>
          <pc:sldMk cId="1894665002" sldId="265"/>
        </pc:sldMkLst>
        <pc:picChg chg="add">
          <ac:chgData name="Sarah Gothard" userId="0e53f415fda5f162" providerId="LiveId" clId="{D4BE203B-AFF0-46DA-BD6D-08ECF6B519D6}" dt="2019-08-04T00:29:10.309" v="60"/>
          <ac:picMkLst>
            <pc:docMk/>
            <pc:sldMk cId="1894665002" sldId="265"/>
            <ac:picMk id="2" creationId="{965F2580-8AB2-4643-838C-0C398AFFCD92}"/>
          </ac:picMkLst>
        </pc:picChg>
      </pc:sldChg>
      <pc:sldChg chg="addSp add">
        <pc:chgData name="Sarah Gothard" userId="0e53f415fda5f162" providerId="LiveId" clId="{D4BE203B-AFF0-46DA-BD6D-08ECF6B519D6}" dt="2019-08-05T21:38:38.820" v="65"/>
        <pc:sldMkLst>
          <pc:docMk/>
          <pc:sldMk cId="2230226129" sldId="266"/>
        </pc:sldMkLst>
        <pc:picChg chg="add">
          <ac:chgData name="Sarah Gothard" userId="0e53f415fda5f162" providerId="LiveId" clId="{D4BE203B-AFF0-46DA-BD6D-08ECF6B519D6}" dt="2019-08-05T21:38:38.820" v="65"/>
          <ac:picMkLst>
            <pc:docMk/>
            <pc:sldMk cId="2230226129" sldId="266"/>
            <ac:picMk id="2" creationId="{C8117AD6-46EA-466B-B022-535CCE8214C9}"/>
          </ac:picMkLst>
        </pc:picChg>
      </pc:sldChg>
      <pc:sldChg chg="addSp add">
        <pc:chgData name="Sarah Gothard" userId="0e53f415fda5f162" providerId="LiveId" clId="{D4BE203B-AFF0-46DA-BD6D-08ECF6B519D6}" dt="2019-08-05T21:42:30.630" v="69"/>
        <pc:sldMkLst>
          <pc:docMk/>
          <pc:sldMk cId="3993221836" sldId="267"/>
        </pc:sldMkLst>
        <pc:picChg chg="add">
          <ac:chgData name="Sarah Gothard" userId="0e53f415fda5f162" providerId="LiveId" clId="{D4BE203B-AFF0-46DA-BD6D-08ECF6B519D6}" dt="2019-08-05T21:42:30.630" v="69"/>
          <ac:picMkLst>
            <pc:docMk/>
            <pc:sldMk cId="3993221836" sldId="267"/>
            <ac:picMk id="2" creationId="{DB83E793-3533-4DFC-9D13-8EAB118F3CCA}"/>
          </ac:picMkLst>
        </pc:picChg>
      </pc:sldChg>
      <pc:sldChg chg="addSp add">
        <pc:chgData name="Sarah Gothard" userId="0e53f415fda5f162" providerId="LiveId" clId="{D4BE203B-AFF0-46DA-BD6D-08ECF6B519D6}" dt="2019-08-05T21:39:41.014" v="66"/>
        <pc:sldMkLst>
          <pc:docMk/>
          <pc:sldMk cId="1969352947" sldId="268"/>
        </pc:sldMkLst>
        <pc:picChg chg="add">
          <ac:chgData name="Sarah Gothard" userId="0e53f415fda5f162" providerId="LiveId" clId="{D4BE203B-AFF0-46DA-BD6D-08ECF6B519D6}" dt="2019-08-05T21:39:41.014" v="66"/>
          <ac:picMkLst>
            <pc:docMk/>
            <pc:sldMk cId="1969352947" sldId="268"/>
            <ac:picMk id="2" creationId="{92F2DB1A-DA7A-42D1-AA67-9DD6E8425DBB}"/>
          </ac:picMkLst>
        </pc:picChg>
      </pc:sldChg>
      <pc:sldChg chg="addSp add">
        <pc:chgData name="Sarah Gothard" userId="0e53f415fda5f162" providerId="LiveId" clId="{D4BE203B-AFF0-46DA-BD6D-08ECF6B519D6}" dt="2019-08-05T21:42:53.312" v="70"/>
        <pc:sldMkLst>
          <pc:docMk/>
          <pc:sldMk cId="595107653" sldId="269"/>
        </pc:sldMkLst>
        <pc:picChg chg="add">
          <ac:chgData name="Sarah Gothard" userId="0e53f415fda5f162" providerId="LiveId" clId="{D4BE203B-AFF0-46DA-BD6D-08ECF6B519D6}" dt="2019-08-05T21:42:53.312" v="70"/>
          <ac:picMkLst>
            <pc:docMk/>
            <pc:sldMk cId="595107653" sldId="269"/>
            <ac:picMk id="2" creationId="{5ABCA503-9BF0-4867-B7CD-DDC41510049D}"/>
          </ac:picMkLst>
        </pc:picChg>
      </pc:sldChg>
      <pc:sldMasterChg chg="modTransition modSldLayout">
        <pc:chgData name="Sarah Gothard" userId="0e53f415fda5f162" providerId="LiveId" clId="{D4BE203B-AFF0-46DA-BD6D-08ECF6B519D6}" dt="2019-08-04T00:10:03.803" v="0"/>
        <pc:sldMasterMkLst>
          <pc:docMk/>
          <pc:sldMasterMk cId="3457504414" sldId="2147483696"/>
        </pc:sldMasterMkLst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3245900070" sldId="2147483697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2175223617" sldId="2147483698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2992429030" sldId="2147483699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2345083985" sldId="2147483700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1809996564" sldId="2147483701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4029829404" sldId="2147483702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1374260775" sldId="2147483703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2573199895" sldId="2147483704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393167971" sldId="2147483705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3640331249" sldId="2147483706"/>
          </pc:sldLayoutMkLst>
        </pc:sldLayoutChg>
        <pc:sldLayoutChg chg="modTransition">
          <pc:chgData name="Sarah Gothard" userId="0e53f415fda5f162" providerId="LiveId" clId="{D4BE203B-AFF0-46DA-BD6D-08ECF6B519D6}" dt="2019-08-04T00:10:03.803" v="0"/>
          <pc:sldLayoutMkLst>
            <pc:docMk/>
            <pc:sldMasterMk cId="3457504414" sldId="2147483696"/>
            <pc:sldLayoutMk cId="219521794" sldId="2147483707"/>
          </pc:sldLayoutMkLst>
        </pc:sldLayoutChg>
      </pc:sldMasterChg>
    </pc:docChg>
  </pc:docChgLst>
  <pc:docChgLst>
    <pc:chgData name="Sarah Gothard" userId="0e53f415fda5f162" providerId="LiveId" clId="{8FFE0681-902E-492E-BE82-69919BFDCA28}"/>
  </pc:docChgLst>
  <pc:docChgLst>
    <pc:chgData name="Sarah Gothard" userId="0e53f415fda5f162" providerId="LiveId" clId="{13DC1105-BB25-4496-AF48-A3D785C1776A}"/>
    <pc:docChg chg="custSel mod modSld">
      <pc:chgData name="Sarah Gothard" userId="0e53f415fda5f162" providerId="LiveId" clId="{13DC1105-BB25-4496-AF48-A3D785C1776A}" dt="2019-09-28T20:00:57.645" v="12" actId="26606"/>
      <pc:docMkLst>
        <pc:docMk/>
      </pc:docMkLst>
      <pc:sldChg chg="addSp modSp mod setBg">
        <pc:chgData name="Sarah Gothard" userId="0e53f415fda5f162" providerId="LiveId" clId="{13DC1105-BB25-4496-AF48-A3D785C1776A}" dt="2019-09-28T19:59:58.894" v="1" actId="26606"/>
        <pc:sldMkLst>
          <pc:docMk/>
          <pc:sldMk cId="2211167003" sldId="257"/>
        </pc:sldMkLst>
        <pc:spChg chg="mod ord">
          <ac:chgData name="Sarah Gothard" userId="0e53f415fda5f162" providerId="LiveId" clId="{13DC1105-BB25-4496-AF48-A3D785C1776A}" dt="2019-09-28T19:59:58.894" v="1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13DC1105-BB25-4496-AF48-A3D785C1776A}" dt="2019-09-28T19:59:58.894" v="1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13DC1105-BB25-4496-AF48-A3D785C1776A}" dt="2019-09-28T19:59:58.894" v="1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19:59:58.894" v="1" actId="26606"/>
          <ac:picMkLst>
            <pc:docMk/>
            <pc:sldMk cId="2211167003" sldId="257"/>
            <ac:picMk id="3" creationId="{CB8905D5-23C1-4A9F-95F2-BE476455BCD6}"/>
          </ac:picMkLst>
        </pc:picChg>
      </pc:sldChg>
      <pc:sldChg chg="addSp modSp mod setBg">
        <pc:chgData name="Sarah Gothard" userId="0e53f415fda5f162" providerId="LiveId" clId="{13DC1105-BB25-4496-AF48-A3D785C1776A}" dt="2019-09-28T19:59:54.105" v="0" actId="26606"/>
        <pc:sldMkLst>
          <pc:docMk/>
          <pc:sldMk cId="1719574504" sldId="258"/>
        </pc:sldMkLst>
        <pc:spChg chg="mod ord">
          <ac:chgData name="Sarah Gothard" userId="0e53f415fda5f162" providerId="LiveId" clId="{13DC1105-BB25-4496-AF48-A3D785C1776A}" dt="2019-09-28T19:59:54.105" v="0" actId="26606"/>
          <ac:spMkLst>
            <pc:docMk/>
            <pc:sldMk cId="1719574504" sldId="258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19:59:54.105" v="0" actId="26606"/>
          <ac:spMkLst>
            <pc:docMk/>
            <pc:sldMk cId="1719574504" sldId="258"/>
            <ac:spMk id="12" creationId="{32BC26D8-82FB-445E-AA49-62A77D7C1EE0}"/>
          </ac:spMkLst>
        </pc:spChg>
        <pc:spChg chg="add">
          <ac:chgData name="Sarah Gothard" userId="0e53f415fda5f162" providerId="LiveId" clId="{13DC1105-BB25-4496-AF48-A3D785C1776A}" dt="2019-09-28T19:59:54.105" v="0" actId="26606"/>
          <ac:spMkLst>
            <pc:docMk/>
            <pc:sldMk cId="1719574504" sldId="258"/>
            <ac:spMk id="14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19:59:54.105" v="0" actId="26606"/>
          <ac:picMkLst>
            <pc:docMk/>
            <pc:sldMk cId="1719574504" sldId="258"/>
            <ac:picMk id="7" creationId="{E13BF393-F118-4B55-A42C-9D63E539F9C0}"/>
          </ac:picMkLst>
        </pc:picChg>
      </pc:sldChg>
      <pc:sldChg chg="addSp modSp mod setBg">
        <pc:chgData name="Sarah Gothard" userId="0e53f415fda5f162" providerId="LiveId" clId="{13DC1105-BB25-4496-AF48-A3D785C1776A}" dt="2019-09-28T20:00:02.072" v="2" actId="26606"/>
        <pc:sldMkLst>
          <pc:docMk/>
          <pc:sldMk cId="2013865306" sldId="259"/>
        </pc:sldMkLst>
        <pc:spChg chg="mod ord">
          <ac:chgData name="Sarah Gothard" userId="0e53f415fda5f162" providerId="LiveId" clId="{13DC1105-BB25-4496-AF48-A3D785C1776A}" dt="2019-09-28T20:00:02.072" v="2" actId="26606"/>
          <ac:spMkLst>
            <pc:docMk/>
            <pc:sldMk cId="2013865306" sldId="259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02.072" v="2" actId="26606"/>
          <ac:spMkLst>
            <pc:docMk/>
            <pc:sldMk cId="2013865306" sldId="259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02.072" v="2" actId="26606"/>
          <ac:spMkLst>
            <pc:docMk/>
            <pc:sldMk cId="2013865306" sldId="259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02.072" v="2" actId="26606"/>
          <ac:picMkLst>
            <pc:docMk/>
            <pc:sldMk cId="2013865306" sldId="259"/>
            <ac:picMk id="2" creationId="{BCED9292-1C60-4B7A-9516-642CB73E739A}"/>
          </ac:picMkLst>
        </pc:picChg>
      </pc:sldChg>
      <pc:sldChg chg="addSp modSp mod setBg">
        <pc:chgData name="Sarah Gothard" userId="0e53f415fda5f162" providerId="LiveId" clId="{13DC1105-BB25-4496-AF48-A3D785C1776A}" dt="2019-09-28T20:00:05.102" v="3" actId="26606"/>
        <pc:sldMkLst>
          <pc:docMk/>
          <pc:sldMk cId="1828067604" sldId="260"/>
        </pc:sldMkLst>
        <pc:spChg chg="mod ord">
          <ac:chgData name="Sarah Gothard" userId="0e53f415fda5f162" providerId="LiveId" clId="{13DC1105-BB25-4496-AF48-A3D785C1776A}" dt="2019-09-28T20:00:05.102" v="3" actId="26606"/>
          <ac:spMkLst>
            <pc:docMk/>
            <pc:sldMk cId="1828067604" sldId="260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05.102" v="3" actId="26606"/>
          <ac:spMkLst>
            <pc:docMk/>
            <pc:sldMk cId="1828067604" sldId="260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05.102" v="3" actId="26606"/>
          <ac:spMkLst>
            <pc:docMk/>
            <pc:sldMk cId="1828067604" sldId="260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05.102" v="3" actId="26606"/>
          <ac:picMkLst>
            <pc:docMk/>
            <pc:sldMk cId="1828067604" sldId="260"/>
            <ac:picMk id="2" creationId="{12738535-B690-41F4-9AA7-0DA4F3418A33}"/>
          </ac:picMkLst>
        </pc:picChg>
      </pc:sldChg>
      <pc:sldChg chg="addSp modSp mod setBg">
        <pc:chgData name="Sarah Gothard" userId="0e53f415fda5f162" providerId="LiveId" clId="{13DC1105-BB25-4496-AF48-A3D785C1776A}" dt="2019-09-28T20:00:07.560" v="4" actId="26606"/>
        <pc:sldMkLst>
          <pc:docMk/>
          <pc:sldMk cId="205605798" sldId="261"/>
        </pc:sldMkLst>
        <pc:spChg chg="mod ord">
          <ac:chgData name="Sarah Gothard" userId="0e53f415fda5f162" providerId="LiveId" clId="{13DC1105-BB25-4496-AF48-A3D785C1776A}" dt="2019-09-28T20:00:07.560" v="4" actId="26606"/>
          <ac:spMkLst>
            <pc:docMk/>
            <pc:sldMk cId="205605798" sldId="261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07.560" v="4" actId="26606"/>
          <ac:spMkLst>
            <pc:docMk/>
            <pc:sldMk cId="205605798" sldId="261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07.560" v="4" actId="26606"/>
          <ac:spMkLst>
            <pc:docMk/>
            <pc:sldMk cId="205605798" sldId="261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07.560" v="4" actId="26606"/>
          <ac:picMkLst>
            <pc:docMk/>
            <pc:sldMk cId="205605798" sldId="261"/>
            <ac:picMk id="2" creationId="{C76904E4-FB15-4E7A-AA3F-FD6A3AB207CB}"/>
          </ac:picMkLst>
        </pc:picChg>
      </pc:sldChg>
      <pc:sldChg chg="addSp modSp mod setBg">
        <pc:chgData name="Sarah Gothard" userId="0e53f415fda5f162" providerId="LiveId" clId="{13DC1105-BB25-4496-AF48-A3D785C1776A}" dt="2019-09-28T20:00:10.205" v="5" actId="26606"/>
        <pc:sldMkLst>
          <pc:docMk/>
          <pc:sldMk cId="2637178189" sldId="262"/>
        </pc:sldMkLst>
        <pc:spChg chg="mod ord">
          <ac:chgData name="Sarah Gothard" userId="0e53f415fda5f162" providerId="LiveId" clId="{13DC1105-BB25-4496-AF48-A3D785C1776A}" dt="2019-09-28T20:00:10.205" v="5" actId="26606"/>
          <ac:spMkLst>
            <pc:docMk/>
            <pc:sldMk cId="2637178189" sldId="262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10.205" v="5" actId="26606"/>
          <ac:spMkLst>
            <pc:docMk/>
            <pc:sldMk cId="2637178189" sldId="262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10.205" v="5" actId="26606"/>
          <ac:spMkLst>
            <pc:docMk/>
            <pc:sldMk cId="2637178189" sldId="262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10.205" v="5" actId="26606"/>
          <ac:picMkLst>
            <pc:docMk/>
            <pc:sldMk cId="2637178189" sldId="262"/>
            <ac:picMk id="2" creationId="{3E6D71DA-92C4-45E3-8E2C-CF7C9D288091}"/>
          </ac:picMkLst>
        </pc:picChg>
      </pc:sldChg>
      <pc:sldChg chg="addSp modSp mod setBg">
        <pc:chgData name="Sarah Gothard" userId="0e53f415fda5f162" providerId="LiveId" clId="{13DC1105-BB25-4496-AF48-A3D785C1776A}" dt="2019-09-28T20:00:13.263" v="6" actId="26606"/>
        <pc:sldMkLst>
          <pc:docMk/>
          <pc:sldMk cId="3981948779" sldId="263"/>
        </pc:sldMkLst>
        <pc:spChg chg="mod ord">
          <ac:chgData name="Sarah Gothard" userId="0e53f415fda5f162" providerId="LiveId" clId="{13DC1105-BB25-4496-AF48-A3D785C1776A}" dt="2019-09-28T20:00:13.263" v="6" actId="26606"/>
          <ac:spMkLst>
            <pc:docMk/>
            <pc:sldMk cId="3981948779" sldId="263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13.263" v="6" actId="26606"/>
          <ac:spMkLst>
            <pc:docMk/>
            <pc:sldMk cId="3981948779" sldId="263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13.263" v="6" actId="26606"/>
          <ac:spMkLst>
            <pc:docMk/>
            <pc:sldMk cId="3981948779" sldId="263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13.263" v="6" actId="26606"/>
          <ac:picMkLst>
            <pc:docMk/>
            <pc:sldMk cId="3981948779" sldId="263"/>
            <ac:picMk id="2" creationId="{20C21BD9-1A1F-4FCA-A4FE-D31414DD8E45}"/>
          </ac:picMkLst>
        </pc:picChg>
      </pc:sldChg>
      <pc:sldChg chg="addSp modSp mod setBg">
        <pc:chgData name="Sarah Gothard" userId="0e53f415fda5f162" providerId="LiveId" clId="{13DC1105-BB25-4496-AF48-A3D785C1776A}" dt="2019-09-28T20:00:54.661" v="11" actId="26606"/>
        <pc:sldMkLst>
          <pc:docMk/>
          <pc:sldMk cId="4053194407" sldId="264"/>
        </pc:sldMkLst>
        <pc:spChg chg="mod ord">
          <ac:chgData name="Sarah Gothard" userId="0e53f415fda5f162" providerId="LiveId" clId="{13DC1105-BB25-4496-AF48-A3D785C1776A}" dt="2019-09-28T20:00:54.661" v="11" actId="26606"/>
          <ac:spMkLst>
            <pc:docMk/>
            <pc:sldMk cId="4053194407" sldId="264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54.661" v="11" actId="26606"/>
          <ac:spMkLst>
            <pc:docMk/>
            <pc:sldMk cId="4053194407" sldId="264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54.661" v="11" actId="26606"/>
          <ac:spMkLst>
            <pc:docMk/>
            <pc:sldMk cId="4053194407" sldId="264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54.661" v="11" actId="26606"/>
          <ac:picMkLst>
            <pc:docMk/>
            <pc:sldMk cId="4053194407" sldId="264"/>
            <ac:picMk id="2" creationId="{04182FFF-3A4F-4E5E-9AC4-3DEA1E2AB7AB}"/>
          </ac:picMkLst>
        </pc:picChg>
      </pc:sldChg>
      <pc:sldChg chg="addSp modSp mod setBg">
        <pc:chgData name="Sarah Gothard" userId="0e53f415fda5f162" providerId="LiveId" clId="{13DC1105-BB25-4496-AF48-A3D785C1776A}" dt="2019-09-28T20:00:49.050" v="9" actId="26606"/>
        <pc:sldMkLst>
          <pc:docMk/>
          <pc:sldMk cId="1894665002" sldId="265"/>
        </pc:sldMkLst>
        <pc:spChg chg="mod ord">
          <ac:chgData name="Sarah Gothard" userId="0e53f415fda5f162" providerId="LiveId" clId="{13DC1105-BB25-4496-AF48-A3D785C1776A}" dt="2019-09-28T20:00:49.050" v="9" actId="26606"/>
          <ac:spMkLst>
            <pc:docMk/>
            <pc:sldMk cId="1894665002" sldId="265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49.050" v="9" actId="26606"/>
          <ac:spMkLst>
            <pc:docMk/>
            <pc:sldMk cId="1894665002" sldId="265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49.050" v="9" actId="26606"/>
          <ac:spMkLst>
            <pc:docMk/>
            <pc:sldMk cId="1894665002" sldId="265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49.050" v="9" actId="26606"/>
          <ac:picMkLst>
            <pc:docMk/>
            <pc:sldMk cId="1894665002" sldId="265"/>
            <ac:picMk id="2" creationId="{965F2580-8AB2-4643-838C-0C398AFFCD92}"/>
          </ac:picMkLst>
        </pc:picChg>
      </pc:sldChg>
      <pc:sldChg chg="addSp modSp mod setBg">
        <pc:chgData name="Sarah Gothard" userId="0e53f415fda5f162" providerId="LiveId" clId="{13DC1105-BB25-4496-AF48-A3D785C1776A}" dt="2019-09-28T20:00:43.243" v="7" actId="26606"/>
        <pc:sldMkLst>
          <pc:docMk/>
          <pc:sldMk cId="2230226129" sldId="266"/>
        </pc:sldMkLst>
        <pc:spChg chg="mod ord">
          <ac:chgData name="Sarah Gothard" userId="0e53f415fda5f162" providerId="LiveId" clId="{13DC1105-BB25-4496-AF48-A3D785C1776A}" dt="2019-09-28T20:00:43.243" v="7" actId="26606"/>
          <ac:spMkLst>
            <pc:docMk/>
            <pc:sldMk cId="2230226129" sldId="266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43.243" v="7" actId="26606"/>
          <ac:spMkLst>
            <pc:docMk/>
            <pc:sldMk cId="2230226129" sldId="266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43.243" v="7" actId="26606"/>
          <ac:spMkLst>
            <pc:docMk/>
            <pc:sldMk cId="2230226129" sldId="266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43.243" v="7" actId="26606"/>
          <ac:picMkLst>
            <pc:docMk/>
            <pc:sldMk cId="2230226129" sldId="266"/>
            <ac:picMk id="2" creationId="{C8117AD6-46EA-466B-B022-535CCE8214C9}"/>
          </ac:picMkLst>
        </pc:picChg>
      </pc:sldChg>
      <pc:sldChg chg="addSp modSp mod setBg">
        <pc:chgData name="Sarah Gothard" userId="0e53f415fda5f162" providerId="LiveId" clId="{13DC1105-BB25-4496-AF48-A3D785C1776A}" dt="2019-09-28T20:00:46.342" v="8" actId="26606"/>
        <pc:sldMkLst>
          <pc:docMk/>
          <pc:sldMk cId="3993221836" sldId="267"/>
        </pc:sldMkLst>
        <pc:spChg chg="mod ord">
          <ac:chgData name="Sarah Gothard" userId="0e53f415fda5f162" providerId="LiveId" clId="{13DC1105-BB25-4496-AF48-A3D785C1776A}" dt="2019-09-28T20:00:46.342" v="8" actId="26606"/>
          <ac:spMkLst>
            <pc:docMk/>
            <pc:sldMk cId="3993221836" sldId="267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46.342" v="8" actId="26606"/>
          <ac:spMkLst>
            <pc:docMk/>
            <pc:sldMk cId="3993221836" sldId="267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46.342" v="8" actId="26606"/>
          <ac:spMkLst>
            <pc:docMk/>
            <pc:sldMk cId="3993221836" sldId="267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46.342" v="8" actId="26606"/>
          <ac:picMkLst>
            <pc:docMk/>
            <pc:sldMk cId="3993221836" sldId="267"/>
            <ac:picMk id="2" creationId="{DB83E793-3533-4DFC-9D13-8EAB118F3CCA}"/>
          </ac:picMkLst>
        </pc:picChg>
      </pc:sldChg>
      <pc:sldChg chg="addSp modSp mod setBg">
        <pc:chgData name="Sarah Gothard" userId="0e53f415fda5f162" providerId="LiveId" clId="{13DC1105-BB25-4496-AF48-A3D785C1776A}" dt="2019-09-28T20:00:51.955" v="10" actId="26606"/>
        <pc:sldMkLst>
          <pc:docMk/>
          <pc:sldMk cId="1969352947" sldId="268"/>
        </pc:sldMkLst>
        <pc:spChg chg="mod ord">
          <ac:chgData name="Sarah Gothard" userId="0e53f415fda5f162" providerId="LiveId" clId="{13DC1105-BB25-4496-AF48-A3D785C1776A}" dt="2019-09-28T20:00:51.955" v="10" actId="26606"/>
          <ac:spMkLst>
            <pc:docMk/>
            <pc:sldMk cId="1969352947" sldId="268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51.955" v="10" actId="26606"/>
          <ac:spMkLst>
            <pc:docMk/>
            <pc:sldMk cId="1969352947" sldId="268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51.955" v="10" actId="26606"/>
          <ac:spMkLst>
            <pc:docMk/>
            <pc:sldMk cId="1969352947" sldId="268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51.955" v="10" actId="26606"/>
          <ac:picMkLst>
            <pc:docMk/>
            <pc:sldMk cId="1969352947" sldId="268"/>
            <ac:picMk id="2" creationId="{92F2DB1A-DA7A-42D1-AA67-9DD6E8425DBB}"/>
          </ac:picMkLst>
        </pc:picChg>
      </pc:sldChg>
      <pc:sldChg chg="addSp modSp mod setBg">
        <pc:chgData name="Sarah Gothard" userId="0e53f415fda5f162" providerId="LiveId" clId="{13DC1105-BB25-4496-AF48-A3D785C1776A}" dt="2019-09-28T20:00:57.645" v="12" actId="26606"/>
        <pc:sldMkLst>
          <pc:docMk/>
          <pc:sldMk cId="595107653" sldId="269"/>
        </pc:sldMkLst>
        <pc:spChg chg="mod ord">
          <ac:chgData name="Sarah Gothard" userId="0e53f415fda5f162" providerId="LiveId" clId="{13DC1105-BB25-4496-AF48-A3D785C1776A}" dt="2019-09-28T20:00:57.645" v="12" actId="26606"/>
          <ac:spMkLst>
            <pc:docMk/>
            <pc:sldMk cId="595107653" sldId="269"/>
            <ac:spMk id="4" creationId="{76C097F2-5C24-408F-8E5A-C1F54177D17D}"/>
          </ac:spMkLst>
        </pc:spChg>
        <pc:spChg chg="add">
          <ac:chgData name="Sarah Gothard" userId="0e53f415fda5f162" providerId="LiveId" clId="{13DC1105-BB25-4496-AF48-A3D785C1776A}" dt="2019-09-28T20:00:57.645" v="12" actId="26606"/>
          <ac:spMkLst>
            <pc:docMk/>
            <pc:sldMk cId="595107653" sldId="269"/>
            <ac:spMk id="9" creationId="{32BC26D8-82FB-445E-AA49-62A77D7C1EE0}"/>
          </ac:spMkLst>
        </pc:spChg>
        <pc:spChg chg="add">
          <ac:chgData name="Sarah Gothard" userId="0e53f415fda5f162" providerId="LiveId" clId="{13DC1105-BB25-4496-AF48-A3D785C1776A}" dt="2019-09-28T20:00:57.645" v="12" actId="26606"/>
          <ac:spMkLst>
            <pc:docMk/>
            <pc:sldMk cId="595107653" sldId="269"/>
            <ac:spMk id="11" creationId="{CB44330D-EA18-4254-AA95-EB49948539B8}"/>
          </ac:spMkLst>
        </pc:spChg>
        <pc:picChg chg="mod">
          <ac:chgData name="Sarah Gothard" userId="0e53f415fda5f162" providerId="LiveId" clId="{13DC1105-BB25-4496-AF48-A3D785C1776A}" dt="2019-09-28T20:00:57.645" v="12" actId="26606"/>
          <ac:picMkLst>
            <pc:docMk/>
            <pc:sldMk cId="595107653" sldId="269"/>
            <ac:picMk id="2" creationId="{5ABCA503-9BF0-4867-B7CD-DDC41510049D}"/>
          </ac:picMkLst>
        </pc:picChg>
      </pc:sldChg>
    </pc:docChg>
  </pc:docChgLst>
  <pc:docChgLst>
    <pc:chgData name="Sarah Gothard" userId="0e53f415fda5f162" providerId="LiveId" clId="{268497B0-5B3F-4471-A742-A540201D23E6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0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3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2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2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8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9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2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6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9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0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8905D5-23C1-4A9F-95F2-BE476455B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52125"/>
            <a:ext cx="10905066" cy="215375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83E793-3533-4DFC-9D13-8EAB118F3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322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5F2580-8AB2-4643-838C-0C398AFFCD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9466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F2DB1A-DA7A-42D1-AA67-9DD6E8425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6935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BCA503-9BF0-4867-B7CD-DDC415100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97710"/>
            <a:ext cx="10905066" cy="28625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9510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3BF393-F118-4B55-A42C-9D63E539F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1957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ED9292-1C60-4B7A-9516-642CB73E7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1386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738535-B690-41F4-9AA7-0DA4F3418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2806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6904E4-FB15-4E7A-AA3F-FD6A3AB20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560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E6D71DA-92C4-45E3-8E2C-CF7C9D288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3717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C21BD9-1A1F-4FCA-A4FE-D31414DD8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194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182FFF-3A4F-4E5E-9AC4-3DEA1E2AB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319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117AD6-46EA-466B-B022-535CCE821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097F2-5C24-408F-8E5A-C1F5417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022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2019-09-28T20:00:57Z</dcterms:created>
  <dcterms:modified xsi:type="dcterms:W3CDTF">2019-09-28T20:01:04Z</dcterms:modified>
</cp:coreProperties>
</file>