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34" r:id="rId4"/>
    <p:sldId id="340" r:id="rId5"/>
    <p:sldId id="341" r:id="rId6"/>
    <p:sldId id="342" r:id="rId7"/>
    <p:sldId id="343" r:id="rId8"/>
    <p:sldId id="353" r:id="rId9"/>
    <p:sldId id="345" r:id="rId10"/>
    <p:sldId id="346" r:id="rId11"/>
    <p:sldId id="354" r:id="rId12"/>
    <p:sldId id="347" r:id="rId13"/>
    <p:sldId id="348" r:id="rId14"/>
    <p:sldId id="35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53"/>
            <p14:sldId id="345"/>
            <p14:sldId id="346"/>
            <p14:sldId id="354"/>
            <p14:sldId id="347"/>
            <p14:sldId id="348"/>
            <p14:sldId id="35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5C33B0B-AC53-BA7A-F547-0DD74A0AAE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827" y="2597138"/>
            <a:ext cx="11016343" cy="166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D53FA-6B8C-DFD0-F02A-4AD14E639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1ACD02-22D4-4D46-1C6B-BAE66349C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FCD9503-F5BC-8EE4-26EE-82661D5487B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-28835"/>
            <a:ext cx="12184186" cy="6896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566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C0676-A468-8636-0DD9-58CAC3D3D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247DC7-B384-E1A5-5A81-2D253E206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4C9EE54A-9DF5-ED97-5B09-78ECBD4AAEA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87108"/>
            <a:ext cx="12192000" cy="609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315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4C174-D170-5F0F-8BDC-D6C994CAB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E3D4D-77A2-3823-3EDC-F2AE39F7D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B761D575-4554-D502-62C1-6F702A276A8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172"/>
            <a:ext cx="12192000" cy="665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837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35D07-27C9-6530-E043-5B9459726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696CE2-26D3-E128-797E-A3640AE62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573533B9-91C1-289A-87C3-90FE16C4476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-28835"/>
            <a:ext cx="12184186" cy="6896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66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B0EBBC59-5638-A901-476F-C3A1B254998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80621"/>
            <a:ext cx="12192000" cy="610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0AE48-82AE-D129-FDF9-4A451DA74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8B888D-A8A2-2363-B912-B8DF7447C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2E36C0A-C77A-06DE-6C29-500CDDA8DFF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1777"/>
            <a:ext cx="12192000" cy="6642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989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D3E1B-BE00-1C39-859D-6016CD406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58B54B-6E9A-0FB3-48FB-3244F317D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DF491FC1-9BE5-D806-E264-D8FDA7CFA7E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-28835"/>
            <a:ext cx="12184186" cy="6896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399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70583-4112-5AD7-0A51-87E804001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A0204D-D4A6-48EC-4B56-1003BEB1A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4E808E45-4344-1473-7EC0-D1075B7C459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21524"/>
            <a:ext cx="12192000" cy="602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710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BF5F7-CB12-4BC2-FF03-7A5E8EC09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EF3189-C210-85B1-2322-C79598D57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DD4324F-8E12-B92C-014E-6585015BE9B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0381"/>
            <a:ext cx="12192000" cy="6625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714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CDF13-E850-CEB0-8C73-1B90C1888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6DFFA-725E-6234-F4ED-2F9DDF4AD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9D69CD67-3FDF-6CE9-FD19-DC192337AB6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-28835"/>
            <a:ext cx="12184186" cy="6896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893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39F75-D2A6-7F2F-9725-BBB729594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A2E311-2C2F-EE1E-BB9C-AA1151DD9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46F1A20C-866D-8F64-E62C-1877F6BE18E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38732"/>
            <a:ext cx="12192000" cy="598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42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D518A-F098-D8D8-E36F-47B31AEDF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209E8E-8607-8342-91C4-3C09A3A9D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89A5CEAF-D58E-86B8-9D15-20F83AC3F35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480" y="-56562"/>
            <a:ext cx="12182520" cy="672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137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2025-09-27T17:24:21Z</dcterms:modified>
</cp:coreProperties>
</file>