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08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8" r:id="rId3"/>
    <p:sldId id="259" r:id="rId4"/>
    <p:sldId id="260" r:id="rId5"/>
    <p:sldId id="261" r:id="rId6"/>
    <p:sldId id="265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E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788AAF-97AA-4DE5-840F-08E70CD39AF4}" v="8" dt="2019-10-03T14:38:35.118"/>
  </p1510:revLst>
</p1510:revInfo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1160" autoAdjust="0"/>
  </p:normalViewPr>
  <p:slideViewPr>
    <p:cSldViewPr snapToGrid="0" showGuides="1">
      <p:cViewPr varScale="1">
        <p:scale>
          <a:sx n="65" d="100"/>
          <a:sy n="65" d="100"/>
        </p:scale>
        <p:origin x="22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D8788AAF-97AA-4DE5-840F-08E70CD39AF4}"/>
    <pc:docChg chg="custSel mod addSld delSld modSld">
      <pc:chgData name="Sarah Gothard" userId="0e53f415fda5f162" providerId="LiveId" clId="{D8788AAF-97AA-4DE5-840F-08E70CD39AF4}" dt="2019-10-03T14:39:41.373" v="23" actId="26606"/>
      <pc:docMkLst>
        <pc:docMk/>
      </pc:docMkLst>
      <pc:sldChg chg="addSp modSp mod setBg">
        <pc:chgData name="Sarah Gothard" userId="0e53f415fda5f162" providerId="LiveId" clId="{D8788AAF-97AA-4DE5-840F-08E70CD39AF4}" dt="2019-10-03T14:34:36.784" v="1" actId="26606"/>
        <pc:sldMkLst>
          <pc:docMk/>
          <pc:sldMk cId="2211167003" sldId="257"/>
        </pc:sldMkLst>
        <pc:spChg chg="mod ord">
          <ac:chgData name="Sarah Gothard" userId="0e53f415fda5f162" providerId="LiveId" clId="{D8788AAF-97AA-4DE5-840F-08E70CD39AF4}" dt="2019-10-03T14:34:36.784" v="1" actId="26606"/>
          <ac:spMkLst>
            <pc:docMk/>
            <pc:sldMk cId="2211167003" sldId="257"/>
            <ac:spMk id="5" creationId="{B35277B3-F2AB-47E8-A410-E4DFF7CB251C}"/>
          </ac:spMkLst>
        </pc:spChg>
        <pc:spChg chg="add">
          <ac:chgData name="Sarah Gothard" userId="0e53f415fda5f162" providerId="LiveId" clId="{D8788AAF-97AA-4DE5-840F-08E70CD39AF4}" dt="2019-10-03T14:34:36.784" v="1" actId="26606"/>
          <ac:spMkLst>
            <pc:docMk/>
            <pc:sldMk cId="2211167003" sldId="257"/>
            <ac:spMk id="10" creationId="{E24F7045-1B8B-4422-9330-0BC8BF6065E3}"/>
          </ac:spMkLst>
        </pc:spChg>
        <pc:spChg chg="add">
          <ac:chgData name="Sarah Gothard" userId="0e53f415fda5f162" providerId="LiveId" clId="{D8788AAF-97AA-4DE5-840F-08E70CD39AF4}" dt="2019-10-03T14:34:36.784" v="1" actId="26606"/>
          <ac:spMkLst>
            <pc:docMk/>
            <pc:sldMk cId="2211167003" sldId="257"/>
            <ac:spMk id="12" creationId="{7ED0B3BD-E968-4364-878A-47D3A6AEF099}"/>
          </ac:spMkLst>
        </pc:spChg>
        <pc:spChg chg="add">
          <ac:chgData name="Sarah Gothard" userId="0e53f415fda5f162" providerId="LiveId" clId="{D8788AAF-97AA-4DE5-840F-08E70CD39AF4}" dt="2019-10-03T14:34:36.784" v="1" actId="26606"/>
          <ac:spMkLst>
            <pc:docMk/>
            <pc:sldMk cId="2211167003" sldId="257"/>
            <ac:spMk id="14" creationId="{C8E5BCBF-E5D0-444B-A584-4A5FF79F9D7E}"/>
          </ac:spMkLst>
        </pc:spChg>
        <pc:picChg chg="mod">
          <ac:chgData name="Sarah Gothard" userId="0e53f415fda5f162" providerId="LiveId" clId="{D8788AAF-97AA-4DE5-840F-08E70CD39AF4}" dt="2019-10-03T14:34:36.784" v="1" actId="26606"/>
          <ac:picMkLst>
            <pc:docMk/>
            <pc:sldMk cId="2211167003" sldId="257"/>
            <ac:picMk id="3" creationId="{068BAA89-369B-4B4E-9206-C99483C055D7}"/>
          </ac:picMkLst>
        </pc:picChg>
      </pc:sldChg>
      <pc:sldChg chg="addSp modSp mod setBg">
        <pc:chgData name="Sarah Gothard" userId="0e53f415fda5f162" providerId="LiveId" clId="{D8788AAF-97AA-4DE5-840F-08E70CD39AF4}" dt="2019-10-03T14:34:31.107" v="0" actId="26606"/>
        <pc:sldMkLst>
          <pc:docMk/>
          <pc:sldMk cId="3421406010" sldId="258"/>
        </pc:sldMkLst>
        <pc:spChg chg="mod ord">
          <ac:chgData name="Sarah Gothard" userId="0e53f415fda5f162" providerId="LiveId" clId="{D8788AAF-97AA-4DE5-840F-08E70CD39AF4}" dt="2019-10-03T14:34:31.107" v="0" actId="26606"/>
          <ac:spMkLst>
            <pc:docMk/>
            <pc:sldMk cId="3421406010" sldId="258"/>
            <ac:spMk id="2" creationId="{1BDBC535-D671-414A-A665-56DA66DBDC35}"/>
          </ac:spMkLst>
        </pc:spChg>
        <pc:spChg chg="add">
          <ac:chgData name="Sarah Gothard" userId="0e53f415fda5f162" providerId="LiveId" clId="{D8788AAF-97AA-4DE5-840F-08E70CD39AF4}" dt="2019-10-03T14:34:31.107" v="0" actId="26606"/>
          <ac:spMkLst>
            <pc:docMk/>
            <pc:sldMk cId="3421406010" sldId="258"/>
            <ac:spMk id="9" creationId="{E24F7045-1B8B-4422-9330-0BC8BF6065E3}"/>
          </ac:spMkLst>
        </pc:spChg>
        <pc:spChg chg="add">
          <ac:chgData name="Sarah Gothard" userId="0e53f415fda5f162" providerId="LiveId" clId="{D8788AAF-97AA-4DE5-840F-08E70CD39AF4}" dt="2019-10-03T14:34:31.107" v="0" actId="26606"/>
          <ac:spMkLst>
            <pc:docMk/>
            <pc:sldMk cId="3421406010" sldId="258"/>
            <ac:spMk id="11" creationId="{7ED0B3BD-E968-4364-878A-47D3A6AEF099}"/>
          </ac:spMkLst>
        </pc:spChg>
        <pc:spChg chg="add">
          <ac:chgData name="Sarah Gothard" userId="0e53f415fda5f162" providerId="LiveId" clId="{D8788AAF-97AA-4DE5-840F-08E70CD39AF4}" dt="2019-10-03T14:34:31.107" v="0" actId="26606"/>
          <ac:spMkLst>
            <pc:docMk/>
            <pc:sldMk cId="3421406010" sldId="258"/>
            <ac:spMk id="13" creationId="{C8E5BCBF-E5D0-444B-A584-4A5FF79F9D7E}"/>
          </ac:spMkLst>
        </pc:spChg>
        <pc:picChg chg="mod">
          <ac:chgData name="Sarah Gothard" userId="0e53f415fda5f162" providerId="LiveId" clId="{D8788AAF-97AA-4DE5-840F-08E70CD39AF4}" dt="2019-10-03T14:34:31.107" v="0" actId="26606"/>
          <ac:picMkLst>
            <pc:docMk/>
            <pc:sldMk cId="3421406010" sldId="258"/>
            <ac:picMk id="4" creationId="{8060EA67-35D0-4492-9C30-85900B540830}"/>
          </ac:picMkLst>
        </pc:picChg>
      </pc:sldChg>
      <pc:sldChg chg="addSp modSp mod setBg">
        <pc:chgData name="Sarah Gothard" userId="0e53f415fda5f162" providerId="LiveId" clId="{D8788AAF-97AA-4DE5-840F-08E70CD39AF4}" dt="2019-10-03T14:34:40.812" v="2" actId="26606"/>
        <pc:sldMkLst>
          <pc:docMk/>
          <pc:sldMk cId="395498318" sldId="259"/>
        </pc:sldMkLst>
        <pc:spChg chg="mod ord">
          <ac:chgData name="Sarah Gothard" userId="0e53f415fda5f162" providerId="LiveId" clId="{D8788AAF-97AA-4DE5-840F-08E70CD39AF4}" dt="2019-10-03T14:34:40.812" v="2" actId="26606"/>
          <ac:spMkLst>
            <pc:docMk/>
            <pc:sldMk cId="395498318" sldId="259"/>
            <ac:spMk id="2" creationId="{73F05759-4B8B-42D2-9855-E3FD72F695CB}"/>
          </ac:spMkLst>
        </pc:spChg>
        <pc:spChg chg="add">
          <ac:chgData name="Sarah Gothard" userId="0e53f415fda5f162" providerId="LiveId" clId="{D8788AAF-97AA-4DE5-840F-08E70CD39AF4}" dt="2019-10-03T14:34:40.812" v="2" actId="26606"/>
          <ac:spMkLst>
            <pc:docMk/>
            <pc:sldMk cId="395498318" sldId="259"/>
            <ac:spMk id="9" creationId="{E24F7045-1B8B-4422-9330-0BC8BF6065E3}"/>
          </ac:spMkLst>
        </pc:spChg>
        <pc:spChg chg="add">
          <ac:chgData name="Sarah Gothard" userId="0e53f415fda5f162" providerId="LiveId" clId="{D8788AAF-97AA-4DE5-840F-08E70CD39AF4}" dt="2019-10-03T14:34:40.812" v="2" actId="26606"/>
          <ac:spMkLst>
            <pc:docMk/>
            <pc:sldMk cId="395498318" sldId="259"/>
            <ac:spMk id="11" creationId="{7ED0B3BD-E968-4364-878A-47D3A6AEF099}"/>
          </ac:spMkLst>
        </pc:spChg>
        <pc:spChg chg="add">
          <ac:chgData name="Sarah Gothard" userId="0e53f415fda5f162" providerId="LiveId" clId="{D8788AAF-97AA-4DE5-840F-08E70CD39AF4}" dt="2019-10-03T14:34:40.812" v="2" actId="26606"/>
          <ac:spMkLst>
            <pc:docMk/>
            <pc:sldMk cId="395498318" sldId="259"/>
            <ac:spMk id="13" creationId="{C8E5BCBF-E5D0-444B-A584-4A5FF79F9D7E}"/>
          </ac:spMkLst>
        </pc:spChg>
        <pc:picChg chg="mod">
          <ac:chgData name="Sarah Gothard" userId="0e53f415fda5f162" providerId="LiveId" clId="{D8788AAF-97AA-4DE5-840F-08E70CD39AF4}" dt="2019-10-03T14:34:40.812" v="2" actId="26606"/>
          <ac:picMkLst>
            <pc:docMk/>
            <pc:sldMk cId="395498318" sldId="259"/>
            <ac:picMk id="4" creationId="{801AE27E-CA3A-4C1D-BF62-48218B1E868D}"/>
          </ac:picMkLst>
        </pc:picChg>
      </pc:sldChg>
      <pc:sldChg chg="addSp delSp modSp mod setBg">
        <pc:chgData name="Sarah Gothard" userId="0e53f415fda5f162" providerId="LiveId" clId="{D8788AAF-97AA-4DE5-840F-08E70CD39AF4}" dt="2019-10-03T14:37:59.025" v="15" actId="1076"/>
        <pc:sldMkLst>
          <pc:docMk/>
          <pc:sldMk cId="2034323947" sldId="260"/>
        </pc:sldMkLst>
        <pc:spChg chg="mod ord">
          <ac:chgData name="Sarah Gothard" userId="0e53f415fda5f162" providerId="LiveId" clId="{D8788AAF-97AA-4DE5-840F-08E70CD39AF4}" dt="2019-10-03T14:34:46.576" v="3" actId="26606"/>
          <ac:spMkLst>
            <pc:docMk/>
            <pc:sldMk cId="2034323947" sldId="260"/>
            <ac:spMk id="2" creationId="{B9BB1F61-B0F5-469B-A731-2A0608BB83F4}"/>
          </ac:spMkLst>
        </pc:spChg>
        <pc:spChg chg="add">
          <ac:chgData name="Sarah Gothard" userId="0e53f415fda5f162" providerId="LiveId" clId="{D8788AAF-97AA-4DE5-840F-08E70CD39AF4}" dt="2019-10-03T14:34:46.576" v="3" actId="26606"/>
          <ac:spMkLst>
            <pc:docMk/>
            <pc:sldMk cId="2034323947" sldId="260"/>
            <ac:spMk id="9" creationId="{E24F7045-1B8B-4422-9330-0BC8BF6065E3}"/>
          </ac:spMkLst>
        </pc:spChg>
        <pc:spChg chg="add">
          <ac:chgData name="Sarah Gothard" userId="0e53f415fda5f162" providerId="LiveId" clId="{D8788AAF-97AA-4DE5-840F-08E70CD39AF4}" dt="2019-10-03T14:34:46.576" v="3" actId="26606"/>
          <ac:spMkLst>
            <pc:docMk/>
            <pc:sldMk cId="2034323947" sldId="260"/>
            <ac:spMk id="11" creationId="{7ED0B3BD-E968-4364-878A-47D3A6AEF099}"/>
          </ac:spMkLst>
        </pc:spChg>
        <pc:spChg chg="add">
          <ac:chgData name="Sarah Gothard" userId="0e53f415fda5f162" providerId="LiveId" clId="{D8788AAF-97AA-4DE5-840F-08E70CD39AF4}" dt="2019-10-03T14:34:46.576" v="3" actId="26606"/>
          <ac:spMkLst>
            <pc:docMk/>
            <pc:sldMk cId="2034323947" sldId="260"/>
            <ac:spMk id="13" creationId="{C8E5BCBF-E5D0-444B-A584-4A5FF79F9D7E}"/>
          </ac:spMkLst>
        </pc:spChg>
        <pc:picChg chg="add mod">
          <ac:chgData name="Sarah Gothard" userId="0e53f415fda5f162" providerId="LiveId" clId="{D8788AAF-97AA-4DE5-840F-08E70CD39AF4}" dt="2019-10-03T14:37:59.025" v="15" actId="1076"/>
          <ac:picMkLst>
            <pc:docMk/>
            <pc:sldMk cId="2034323947" sldId="260"/>
            <ac:picMk id="3" creationId="{98D39B4D-C8F7-4FBE-91B6-36AF2089D8E6}"/>
          </ac:picMkLst>
        </pc:picChg>
        <pc:picChg chg="add del mod">
          <ac:chgData name="Sarah Gothard" userId="0e53f415fda5f162" providerId="LiveId" clId="{D8788AAF-97AA-4DE5-840F-08E70CD39AF4}" dt="2019-10-03T14:35:28.609" v="10"/>
          <ac:picMkLst>
            <pc:docMk/>
            <pc:sldMk cId="2034323947" sldId="260"/>
            <ac:picMk id="4" creationId="{3C3D3248-FE62-44B9-945B-4AA32AEF7343}"/>
          </ac:picMkLst>
        </pc:picChg>
      </pc:sldChg>
      <pc:sldChg chg="addSp modSp mod setBg">
        <pc:chgData name="Sarah Gothard" userId="0e53f415fda5f162" providerId="LiveId" clId="{D8788AAF-97AA-4DE5-840F-08E70CD39AF4}" dt="2019-10-03T14:38:53.157" v="19" actId="26606"/>
        <pc:sldMkLst>
          <pc:docMk/>
          <pc:sldMk cId="3324113124" sldId="261"/>
        </pc:sldMkLst>
        <pc:spChg chg="mod ord">
          <ac:chgData name="Sarah Gothard" userId="0e53f415fda5f162" providerId="LiveId" clId="{D8788AAF-97AA-4DE5-840F-08E70CD39AF4}" dt="2019-10-03T14:38:53.157" v="19" actId="26606"/>
          <ac:spMkLst>
            <pc:docMk/>
            <pc:sldMk cId="3324113124" sldId="261"/>
            <ac:spMk id="2" creationId="{F3A8F235-E820-47FA-9C0A-FD1A22A5DB60}"/>
          </ac:spMkLst>
        </pc:spChg>
        <pc:spChg chg="add">
          <ac:chgData name="Sarah Gothard" userId="0e53f415fda5f162" providerId="LiveId" clId="{D8788AAF-97AA-4DE5-840F-08E70CD39AF4}" dt="2019-10-03T14:38:53.157" v="19" actId="26606"/>
          <ac:spMkLst>
            <pc:docMk/>
            <pc:sldMk cId="3324113124" sldId="261"/>
            <ac:spMk id="9" creationId="{E24F7045-1B8B-4422-9330-0BC8BF6065E3}"/>
          </ac:spMkLst>
        </pc:spChg>
        <pc:spChg chg="add">
          <ac:chgData name="Sarah Gothard" userId="0e53f415fda5f162" providerId="LiveId" clId="{D8788AAF-97AA-4DE5-840F-08E70CD39AF4}" dt="2019-10-03T14:38:53.157" v="19" actId="26606"/>
          <ac:spMkLst>
            <pc:docMk/>
            <pc:sldMk cId="3324113124" sldId="261"/>
            <ac:spMk id="11" creationId="{7ED0B3BD-E968-4364-878A-47D3A6AEF099}"/>
          </ac:spMkLst>
        </pc:spChg>
        <pc:spChg chg="add">
          <ac:chgData name="Sarah Gothard" userId="0e53f415fda5f162" providerId="LiveId" clId="{D8788AAF-97AA-4DE5-840F-08E70CD39AF4}" dt="2019-10-03T14:38:53.157" v="19" actId="26606"/>
          <ac:spMkLst>
            <pc:docMk/>
            <pc:sldMk cId="3324113124" sldId="261"/>
            <ac:spMk id="13" creationId="{C8E5BCBF-E5D0-444B-A584-4A5FF79F9D7E}"/>
          </ac:spMkLst>
        </pc:spChg>
        <pc:picChg chg="mod">
          <ac:chgData name="Sarah Gothard" userId="0e53f415fda5f162" providerId="LiveId" clId="{D8788AAF-97AA-4DE5-840F-08E70CD39AF4}" dt="2019-10-03T14:38:53.157" v="19" actId="26606"/>
          <ac:picMkLst>
            <pc:docMk/>
            <pc:sldMk cId="3324113124" sldId="261"/>
            <ac:picMk id="4" creationId="{5A52660E-F0FB-4D38-BE10-3CF661251093}"/>
          </ac:picMkLst>
        </pc:picChg>
      </pc:sldChg>
      <pc:sldChg chg="addSp modSp mod setBg">
        <pc:chgData name="Sarah Gothard" userId="0e53f415fda5f162" providerId="LiveId" clId="{D8788AAF-97AA-4DE5-840F-08E70CD39AF4}" dt="2019-10-03T14:39:32.345" v="21" actId="26606"/>
        <pc:sldMkLst>
          <pc:docMk/>
          <pc:sldMk cId="337297323" sldId="262"/>
        </pc:sldMkLst>
        <pc:spChg chg="mod ord">
          <ac:chgData name="Sarah Gothard" userId="0e53f415fda5f162" providerId="LiveId" clId="{D8788AAF-97AA-4DE5-840F-08E70CD39AF4}" dt="2019-10-03T14:39:32.345" v="21" actId="26606"/>
          <ac:spMkLst>
            <pc:docMk/>
            <pc:sldMk cId="337297323" sldId="262"/>
            <ac:spMk id="2" creationId="{50FABB4E-0080-4AD9-A57E-BD9FD550CD15}"/>
          </ac:spMkLst>
        </pc:spChg>
        <pc:spChg chg="add">
          <ac:chgData name="Sarah Gothard" userId="0e53f415fda5f162" providerId="LiveId" clId="{D8788AAF-97AA-4DE5-840F-08E70CD39AF4}" dt="2019-10-03T14:39:32.345" v="21" actId="26606"/>
          <ac:spMkLst>
            <pc:docMk/>
            <pc:sldMk cId="337297323" sldId="262"/>
            <ac:spMk id="9" creationId="{E24F7045-1B8B-4422-9330-0BC8BF6065E3}"/>
          </ac:spMkLst>
        </pc:spChg>
        <pc:spChg chg="add">
          <ac:chgData name="Sarah Gothard" userId="0e53f415fda5f162" providerId="LiveId" clId="{D8788AAF-97AA-4DE5-840F-08E70CD39AF4}" dt="2019-10-03T14:39:32.345" v="21" actId="26606"/>
          <ac:spMkLst>
            <pc:docMk/>
            <pc:sldMk cId="337297323" sldId="262"/>
            <ac:spMk id="11" creationId="{7ED0B3BD-E968-4364-878A-47D3A6AEF099}"/>
          </ac:spMkLst>
        </pc:spChg>
        <pc:spChg chg="add">
          <ac:chgData name="Sarah Gothard" userId="0e53f415fda5f162" providerId="LiveId" clId="{D8788AAF-97AA-4DE5-840F-08E70CD39AF4}" dt="2019-10-03T14:39:32.345" v="21" actId="26606"/>
          <ac:spMkLst>
            <pc:docMk/>
            <pc:sldMk cId="337297323" sldId="262"/>
            <ac:spMk id="13" creationId="{C8E5BCBF-E5D0-444B-A584-4A5FF79F9D7E}"/>
          </ac:spMkLst>
        </pc:spChg>
        <pc:picChg chg="mod">
          <ac:chgData name="Sarah Gothard" userId="0e53f415fda5f162" providerId="LiveId" clId="{D8788AAF-97AA-4DE5-840F-08E70CD39AF4}" dt="2019-10-03T14:39:32.345" v="21" actId="26606"/>
          <ac:picMkLst>
            <pc:docMk/>
            <pc:sldMk cId="337297323" sldId="262"/>
            <ac:picMk id="4" creationId="{EF22F63F-0B4F-4C8A-823A-0E2A42A6D62D}"/>
          </ac:picMkLst>
        </pc:picChg>
      </pc:sldChg>
      <pc:sldChg chg="addSp modSp mod setBg">
        <pc:chgData name="Sarah Gothard" userId="0e53f415fda5f162" providerId="LiveId" clId="{D8788AAF-97AA-4DE5-840F-08E70CD39AF4}" dt="2019-10-03T14:39:41.373" v="23" actId="26606"/>
        <pc:sldMkLst>
          <pc:docMk/>
          <pc:sldMk cId="2483819704" sldId="263"/>
        </pc:sldMkLst>
        <pc:spChg chg="mod ord">
          <ac:chgData name="Sarah Gothard" userId="0e53f415fda5f162" providerId="LiveId" clId="{D8788AAF-97AA-4DE5-840F-08E70CD39AF4}" dt="2019-10-03T14:39:41.373" v="23" actId="26606"/>
          <ac:spMkLst>
            <pc:docMk/>
            <pc:sldMk cId="2483819704" sldId="263"/>
            <ac:spMk id="2" creationId="{AFA216E8-168F-40D2-A073-DC0A4FAC6CB7}"/>
          </ac:spMkLst>
        </pc:spChg>
        <pc:spChg chg="add">
          <ac:chgData name="Sarah Gothard" userId="0e53f415fda5f162" providerId="LiveId" clId="{D8788AAF-97AA-4DE5-840F-08E70CD39AF4}" dt="2019-10-03T14:39:41.373" v="23" actId="26606"/>
          <ac:spMkLst>
            <pc:docMk/>
            <pc:sldMk cId="2483819704" sldId="263"/>
            <ac:spMk id="9" creationId="{E24F7045-1B8B-4422-9330-0BC8BF6065E3}"/>
          </ac:spMkLst>
        </pc:spChg>
        <pc:spChg chg="add">
          <ac:chgData name="Sarah Gothard" userId="0e53f415fda5f162" providerId="LiveId" clId="{D8788AAF-97AA-4DE5-840F-08E70CD39AF4}" dt="2019-10-03T14:39:41.373" v="23" actId="26606"/>
          <ac:spMkLst>
            <pc:docMk/>
            <pc:sldMk cId="2483819704" sldId="263"/>
            <ac:spMk id="11" creationId="{7ED0B3BD-E968-4364-878A-47D3A6AEF099}"/>
          </ac:spMkLst>
        </pc:spChg>
        <pc:spChg chg="add">
          <ac:chgData name="Sarah Gothard" userId="0e53f415fda5f162" providerId="LiveId" clId="{D8788AAF-97AA-4DE5-840F-08E70CD39AF4}" dt="2019-10-03T14:39:41.373" v="23" actId="26606"/>
          <ac:spMkLst>
            <pc:docMk/>
            <pc:sldMk cId="2483819704" sldId="263"/>
            <ac:spMk id="13" creationId="{C8E5BCBF-E5D0-444B-A584-4A5FF79F9D7E}"/>
          </ac:spMkLst>
        </pc:spChg>
        <pc:picChg chg="mod">
          <ac:chgData name="Sarah Gothard" userId="0e53f415fda5f162" providerId="LiveId" clId="{D8788AAF-97AA-4DE5-840F-08E70CD39AF4}" dt="2019-10-03T14:39:41.373" v="23" actId="26606"/>
          <ac:picMkLst>
            <pc:docMk/>
            <pc:sldMk cId="2483819704" sldId="263"/>
            <ac:picMk id="4" creationId="{84B61F60-B40A-48F7-9825-50519FCB63F7}"/>
          </ac:picMkLst>
        </pc:picChg>
      </pc:sldChg>
      <pc:sldChg chg="addSp modSp mod setBg">
        <pc:chgData name="Sarah Gothard" userId="0e53f415fda5f162" providerId="LiveId" clId="{D8788AAF-97AA-4DE5-840F-08E70CD39AF4}" dt="2019-10-03T14:39:37.183" v="22" actId="26606"/>
        <pc:sldMkLst>
          <pc:docMk/>
          <pc:sldMk cId="367730724" sldId="264"/>
        </pc:sldMkLst>
        <pc:spChg chg="mod ord">
          <ac:chgData name="Sarah Gothard" userId="0e53f415fda5f162" providerId="LiveId" clId="{D8788AAF-97AA-4DE5-840F-08E70CD39AF4}" dt="2019-10-03T14:39:37.183" v="22" actId="26606"/>
          <ac:spMkLst>
            <pc:docMk/>
            <pc:sldMk cId="367730724" sldId="264"/>
            <ac:spMk id="2" creationId="{89186561-5661-4437-82D2-76E9F6B9B96C}"/>
          </ac:spMkLst>
        </pc:spChg>
        <pc:spChg chg="add">
          <ac:chgData name="Sarah Gothard" userId="0e53f415fda5f162" providerId="LiveId" clId="{D8788AAF-97AA-4DE5-840F-08E70CD39AF4}" dt="2019-10-03T14:39:37.183" v="22" actId="26606"/>
          <ac:spMkLst>
            <pc:docMk/>
            <pc:sldMk cId="367730724" sldId="264"/>
            <ac:spMk id="9" creationId="{E24F7045-1B8B-4422-9330-0BC8BF6065E3}"/>
          </ac:spMkLst>
        </pc:spChg>
        <pc:spChg chg="add">
          <ac:chgData name="Sarah Gothard" userId="0e53f415fda5f162" providerId="LiveId" clId="{D8788AAF-97AA-4DE5-840F-08E70CD39AF4}" dt="2019-10-03T14:39:37.183" v="22" actId="26606"/>
          <ac:spMkLst>
            <pc:docMk/>
            <pc:sldMk cId="367730724" sldId="264"/>
            <ac:spMk id="11" creationId="{7ED0B3BD-E968-4364-878A-47D3A6AEF099}"/>
          </ac:spMkLst>
        </pc:spChg>
        <pc:spChg chg="add">
          <ac:chgData name="Sarah Gothard" userId="0e53f415fda5f162" providerId="LiveId" clId="{D8788AAF-97AA-4DE5-840F-08E70CD39AF4}" dt="2019-10-03T14:39:37.183" v="22" actId="26606"/>
          <ac:spMkLst>
            <pc:docMk/>
            <pc:sldMk cId="367730724" sldId="264"/>
            <ac:spMk id="13" creationId="{C8E5BCBF-E5D0-444B-A584-4A5FF79F9D7E}"/>
          </ac:spMkLst>
        </pc:spChg>
        <pc:picChg chg="mod">
          <ac:chgData name="Sarah Gothard" userId="0e53f415fda5f162" providerId="LiveId" clId="{D8788AAF-97AA-4DE5-840F-08E70CD39AF4}" dt="2019-10-03T14:39:37.183" v="22" actId="26606"/>
          <ac:picMkLst>
            <pc:docMk/>
            <pc:sldMk cId="367730724" sldId="264"/>
            <ac:picMk id="4" creationId="{AC394D2D-867F-438F-90EA-BB4D34F7FCBC}"/>
          </ac:picMkLst>
        </pc:picChg>
      </pc:sldChg>
      <pc:sldChg chg="addSp modSp mod setBg">
        <pc:chgData name="Sarah Gothard" userId="0e53f415fda5f162" providerId="LiveId" clId="{D8788AAF-97AA-4DE5-840F-08E70CD39AF4}" dt="2019-10-03T14:39:27.707" v="20" actId="26606"/>
        <pc:sldMkLst>
          <pc:docMk/>
          <pc:sldMk cId="3004613283" sldId="265"/>
        </pc:sldMkLst>
        <pc:spChg chg="mod ord">
          <ac:chgData name="Sarah Gothard" userId="0e53f415fda5f162" providerId="LiveId" clId="{D8788AAF-97AA-4DE5-840F-08E70CD39AF4}" dt="2019-10-03T14:39:27.707" v="20" actId="26606"/>
          <ac:spMkLst>
            <pc:docMk/>
            <pc:sldMk cId="3004613283" sldId="265"/>
            <ac:spMk id="2" creationId="{27535AB1-E277-4748-B74F-4A21C9247790}"/>
          </ac:spMkLst>
        </pc:spChg>
        <pc:spChg chg="add">
          <ac:chgData name="Sarah Gothard" userId="0e53f415fda5f162" providerId="LiveId" clId="{D8788AAF-97AA-4DE5-840F-08E70CD39AF4}" dt="2019-10-03T14:39:27.707" v="20" actId="26606"/>
          <ac:spMkLst>
            <pc:docMk/>
            <pc:sldMk cId="3004613283" sldId="265"/>
            <ac:spMk id="9" creationId="{E24F7045-1B8B-4422-9330-0BC8BF6065E3}"/>
          </ac:spMkLst>
        </pc:spChg>
        <pc:spChg chg="add">
          <ac:chgData name="Sarah Gothard" userId="0e53f415fda5f162" providerId="LiveId" clId="{D8788AAF-97AA-4DE5-840F-08E70CD39AF4}" dt="2019-10-03T14:39:27.707" v="20" actId="26606"/>
          <ac:spMkLst>
            <pc:docMk/>
            <pc:sldMk cId="3004613283" sldId="265"/>
            <ac:spMk id="11" creationId="{7ED0B3BD-E968-4364-878A-47D3A6AEF099}"/>
          </ac:spMkLst>
        </pc:spChg>
        <pc:spChg chg="add">
          <ac:chgData name="Sarah Gothard" userId="0e53f415fda5f162" providerId="LiveId" clId="{D8788AAF-97AA-4DE5-840F-08E70CD39AF4}" dt="2019-10-03T14:39:27.707" v="20" actId="26606"/>
          <ac:spMkLst>
            <pc:docMk/>
            <pc:sldMk cId="3004613283" sldId="265"/>
            <ac:spMk id="13" creationId="{C8E5BCBF-E5D0-444B-A584-4A5FF79F9D7E}"/>
          </ac:spMkLst>
        </pc:spChg>
        <pc:picChg chg="mod">
          <ac:chgData name="Sarah Gothard" userId="0e53f415fda5f162" providerId="LiveId" clId="{D8788AAF-97AA-4DE5-840F-08E70CD39AF4}" dt="2019-10-03T14:39:27.707" v="20" actId="26606"/>
          <ac:picMkLst>
            <pc:docMk/>
            <pc:sldMk cId="3004613283" sldId="265"/>
            <ac:picMk id="4" creationId="{5C00AF6E-ECBD-4777-B225-21BE0337DB79}"/>
          </ac:picMkLst>
        </pc:picChg>
      </pc:sldChg>
      <pc:sldChg chg="addSp delSp add del setBg delDesignElem">
        <pc:chgData name="Sarah Gothard" userId="0e53f415fda5f162" providerId="LiveId" clId="{D8788AAF-97AA-4DE5-840F-08E70CD39AF4}" dt="2019-10-03T14:38:35.109" v="18"/>
        <pc:sldMkLst>
          <pc:docMk/>
          <pc:sldMk cId="1996983460" sldId="266"/>
        </pc:sldMkLst>
        <pc:spChg chg="add del">
          <ac:chgData name="Sarah Gothard" userId="0e53f415fda5f162" providerId="LiveId" clId="{D8788AAF-97AA-4DE5-840F-08E70CD39AF4}" dt="2019-10-03T14:38:35.109" v="18"/>
          <ac:spMkLst>
            <pc:docMk/>
            <pc:sldMk cId="1996983460" sldId="266"/>
            <ac:spMk id="9" creationId="{E24F7045-1B8B-4422-9330-0BC8BF6065E3}"/>
          </ac:spMkLst>
        </pc:spChg>
        <pc:spChg chg="add del">
          <ac:chgData name="Sarah Gothard" userId="0e53f415fda5f162" providerId="LiveId" clId="{D8788AAF-97AA-4DE5-840F-08E70CD39AF4}" dt="2019-10-03T14:38:35.109" v="18"/>
          <ac:spMkLst>
            <pc:docMk/>
            <pc:sldMk cId="1996983460" sldId="266"/>
            <ac:spMk id="11" creationId="{7ED0B3BD-E968-4364-878A-47D3A6AEF099}"/>
          </ac:spMkLst>
        </pc:spChg>
        <pc:spChg chg="add del">
          <ac:chgData name="Sarah Gothard" userId="0e53f415fda5f162" providerId="LiveId" clId="{D8788AAF-97AA-4DE5-840F-08E70CD39AF4}" dt="2019-10-03T14:38:35.109" v="18"/>
          <ac:spMkLst>
            <pc:docMk/>
            <pc:sldMk cId="1996983460" sldId="266"/>
            <ac:spMk id="13" creationId="{C8E5BCBF-E5D0-444B-A584-4A5FF79F9D7E}"/>
          </ac:spMkLst>
        </pc:spChg>
      </pc:sldChg>
    </pc:docChg>
  </pc:docChgLst>
  <pc:docChgLst>
    <pc:chgData name="Sarah Gothard" userId="0e53f415fda5f162" providerId="LiveId" clId="{5467B4A7-10A2-4547-A204-24A9020528CF}"/>
  </pc:docChgLst>
  <pc:docChgLst>
    <pc:chgData name="Sarah Gothard" userId="0e53f415fda5f162" providerId="LiveId" clId="{41546FFB-B110-476E-A597-7CAB6E099367}"/>
  </pc:docChgLst>
  <pc:docChgLst>
    <pc:chgData name="Sarah Gothard" userId="0e53f415fda5f162" providerId="LiveId" clId="{20BDE86D-C59A-4013-8539-F73B56F94252}"/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1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31614" y="6568015"/>
            <a:ext cx="6672865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Public Domain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9995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prstGeom prst="rect">
            <a:avLst/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519135" y="6492875"/>
            <a:ext cx="667286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56364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519135" y="6492875"/>
            <a:ext cx="667286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01733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519135" y="6492875"/>
            <a:ext cx="667286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545750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519135" y="6492875"/>
            <a:ext cx="667286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561517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19135" y="6492875"/>
            <a:ext cx="667286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974919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19135" y="6492875"/>
            <a:ext cx="667286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73072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32B2FCC0-5F4E-427F-9127-B94CD82A0C38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19135" y="6492875"/>
            <a:ext cx="667286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093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  <a:prstGeom prst="rect">
            <a:avLst/>
          </a:prstGeo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D4D3A5CF-AFEC-4509-B771-31481ADC1172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19135" y="6492875"/>
            <a:ext cx="667286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76267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4959" y="6543386"/>
            <a:ext cx="667286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554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  <a:prstGeom prst="rect">
            <a:avLst/>
          </a:prstGeo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0773CAEB-D68E-468F-8E56-B4B66E1C0A61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19135" y="6492875"/>
            <a:ext cx="667286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70310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FDA7C4FE-EB64-46BB-9205-B1EE9EE8BFC9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519135" y="6492875"/>
            <a:ext cx="667286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94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AEC74EE6-CF30-4CA8-B154-B496D8D79A09}" type="datetime1">
              <a:rPr lang="en-US" smtClean="0"/>
              <a:t>10/3/2019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519135" y="6492875"/>
            <a:ext cx="667286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597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9498C175-E6CD-4916-8689-413DF59FA2B7}" type="datetime1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19135" y="6492875"/>
            <a:ext cx="667286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551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4CE2422B-9403-45EA-B93B-F8104079F340}" type="datetime1">
              <a:rPr lang="en-US" smtClean="0"/>
              <a:t>10/3/2019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519135" y="6492875"/>
            <a:ext cx="667286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45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0A927844-C336-4BB0-BDE0-54C7634A075B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519135" y="6492875"/>
            <a:ext cx="667286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827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prstGeom prst="rect">
            <a:avLst/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74E49165-212D-48C1-9776-729E0A8C0D58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519135" y="6492875"/>
            <a:ext cx="667286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21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61935" y="6557241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8395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09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  <p:sldLayoutId id="2147484320" r:id="rId12"/>
    <p:sldLayoutId id="2147484321" r:id="rId13"/>
    <p:sldLayoutId id="2147484322" r:id="rId14"/>
    <p:sldLayoutId id="2147484323" r:id="rId15"/>
    <p:sldLayoutId id="2147484324" r:id="rId16"/>
    <p:sldLayoutId id="2147484325" r:id="rId1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24F7045-1B8B-4422-9330-0BC8BF606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D0B3BD-E968-4364-878A-47D3A6AEF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8BAA89-369B-4B4E-9206-C99483C055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467" y="1725084"/>
            <a:ext cx="10905066" cy="340783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5" y="6382038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rPr>
              <a:t>Public Domain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E5BCBF-E5D0-444B-A584-4A5FF79F9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167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24F7045-1B8B-4422-9330-0BC8BF606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D0B3BD-E968-4364-878A-47D3A6AEF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60EA67-35D0-4492-9C30-85900B5408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527" y="643467"/>
            <a:ext cx="9992946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DBC535-D671-414A-A665-56DA66DBD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5" y="6382038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rPr>
              <a:t>Public Domain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E5BCBF-E5D0-444B-A584-4A5FF79F9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406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24F7045-1B8B-4422-9330-0BC8BF606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D0B3BD-E968-4364-878A-47D3A6AEF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1AE27E-CA3A-4C1D-BF62-48218B1E86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1915922"/>
            <a:ext cx="10905066" cy="302615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3F05759-4B8B-42D2-9855-E3FD72F69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5" y="6382038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rPr>
              <a:t>Public Domain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E5BCBF-E5D0-444B-A584-4A5FF79F9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98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24F7045-1B8B-4422-9330-0BC8BF606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D0B3BD-E968-4364-878A-47D3A6AEF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9BB1F61-B0F5-469B-A731-2A0608BB8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5" y="6382038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rPr>
              <a:t>Public Domain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E5BCBF-E5D0-444B-A584-4A5FF79F9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D39B4D-C8F7-4FBE-91B6-36AF2089D8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834" y="586386"/>
            <a:ext cx="10190332" cy="568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323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24F7045-1B8B-4422-9330-0BC8BF606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D0B3BD-E968-4364-878A-47D3A6AEF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52660E-F0FB-4D38-BE10-3CF661251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1820503"/>
            <a:ext cx="10905066" cy="3216994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A8F235-E820-47FA-9C0A-FD1A22A5D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5" y="6382038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rPr>
              <a:t>Public Domain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E5BCBF-E5D0-444B-A584-4A5FF79F9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13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24F7045-1B8B-4422-9330-0BC8BF606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D0B3BD-E968-4364-878A-47D3A6AEF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00AF6E-ECBD-4777-B225-21BE0337D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527" y="643467"/>
            <a:ext cx="9992946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7535AB1-E277-4748-B74F-4A21C9247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5" y="6382038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rPr>
              <a:t>Public Domain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E5BCBF-E5D0-444B-A584-4A5FF79F9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13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24F7045-1B8B-4422-9330-0BC8BF606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D0B3BD-E968-4364-878A-47D3A6AEF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22F63F-0B4F-4C8A-823A-0E2A42A6D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1834134"/>
            <a:ext cx="10905066" cy="318973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0FABB4E-0080-4AD9-A57E-BD9FD550C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5" y="6382038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rPr>
              <a:t>Public Domain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E5BCBF-E5D0-444B-A584-4A5FF79F9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97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24F7045-1B8B-4422-9330-0BC8BF606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D0B3BD-E968-4364-878A-47D3A6AEF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394D2D-867F-438F-90EA-BB4D34F7FC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834" y="643467"/>
            <a:ext cx="9948331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9186561-5661-4437-82D2-76E9F6B9B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5" y="6382038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rPr>
              <a:t>Public Domain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E5BCBF-E5D0-444B-A584-4A5FF79F9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30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24F7045-1B8B-4422-9330-0BC8BF606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D0B3BD-E968-4364-878A-47D3A6AEF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B61F60-B40A-48F7-9825-50519FCB6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1888660"/>
            <a:ext cx="10905066" cy="308068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A216E8-168F-40D2-A073-DC0A4FAC6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5" y="6382038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rPr>
              <a:t>Public Domain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E5BCBF-E5D0-444B-A584-4A5FF79F9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8197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43372978-11FE-4814-AC26-BC300187D8C7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</Words>
  <Application>Microsoft Office PowerPoint</Application>
  <PresentationFormat>Widescreen</PresentationFormat>
  <Paragraphs>11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Calisto MT</vt:lpstr>
      <vt:lpstr>Wingdings 2</vt:lpstr>
      <vt:lpstr>Slate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Sarah Gothard</cp:lastModifiedBy>
  <cp:revision>1</cp:revision>
  <dcterms:created xsi:type="dcterms:W3CDTF">2019-10-03T14:39:41Z</dcterms:created>
  <dcterms:modified xsi:type="dcterms:W3CDTF">2019-10-03T14:39:43Z</dcterms:modified>
</cp:coreProperties>
</file>