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7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09E3BF-2EF3-48B5-85CF-A725AB9724C6}" v="9" dt="2021-06-01T13:17:06.367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3609E3BF-2EF3-48B5-85CF-A725AB9724C6}"/>
    <pc:docChg chg="undo custSel addSld delSld modSld sldOrd">
      <pc:chgData name="Sarah Gothard" userId="0e53f415fda5f162" providerId="LiveId" clId="{3609E3BF-2EF3-48B5-85CF-A725AB9724C6}" dt="2021-06-01T13:17:57.151" v="47" actId="26606"/>
      <pc:docMkLst>
        <pc:docMk/>
      </pc:docMkLst>
      <pc:sldChg chg="addSp delSp modSp mod">
        <pc:chgData name="Sarah Gothard" userId="0e53f415fda5f162" providerId="LiveId" clId="{3609E3BF-2EF3-48B5-85CF-A725AB9724C6}" dt="2021-06-01T13:13:40.026" v="3" actId="26606"/>
        <pc:sldMkLst>
          <pc:docMk/>
          <pc:sldMk cId="2211167003" sldId="257"/>
        </pc:sldMkLst>
        <pc:spChg chg="ord">
          <ac:chgData name="Sarah Gothard" userId="0e53f415fda5f162" providerId="LiveId" clId="{3609E3BF-2EF3-48B5-85CF-A725AB9724C6}" dt="2021-06-01T13:13:40.026" v="3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3609E3BF-2EF3-48B5-85CF-A725AB9724C6}" dt="2021-06-01T13:13:40.026" v="3" actId="26606"/>
          <ac:spMkLst>
            <pc:docMk/>
            <pc:sldMk cId="2211167003" sldId="257"/>
            <ac:spMk id="100" creationId="{32BC26D8-82FB-445E-AA49-62A77D7C1EE0}"/>
          </ac:spMkLst>
        </pc:spChg>
        <pc:spChg chg="del">
          <ac:chgData name="Sarah Gothard" userId="0e53f415fda5f162" providerId="LiveId" clId="{3609E3BF-2EF3-48B5-85CF-A725AB9724C6}" dt="2021-06-01T13:13:40.026" v="3" actId="26606"/>
          <ac:spMkLst>
            <pc:docMk/>
            <pc:sldMk cId="2211167003" sldId="257"/>
            <ac:spMk id="102" creationId="{CB44330D-EA18-4254-AA95-EB49948539B8}"/>
          </ac:spMkLst>
        </pc:spChg>
        <pc:spChg chg="add">
          <ac:chgData name="Sarah Gothard" userId="0e53f415fda5f162" providerId="LiveId" clId="{3609E3BF-2EF3-48B5-85CF-A725AB9724C6}" dt="2021-06-01T13:13:40.026" v="3" actId="26606"/>
          <ac:spMkLst>
            <pc:docMk/>
            <pc:sldMk cId="2211167003" sldId="257"/>
            <ac:spMk id="107" creationId="{32BC26D8-82FB-445E-AA49-62A77D7C1EE0}"/>
          </ac:spMkLst>
        </pc:spChg>
        <pc:spChg chg="add">
          <ac:chgData name="Sarah Gothard" userId="0e53f415fda5f162" providerId="LiveId" clId="{3609E3BF-2EF3-48B5-85CF-A725AB9724C6}" dt="2021-06-01T13:13:40.026" v="3" actId="26606"/>
          <ac:spMkLst>
            <pc:docMk/>
            <pc:sldMk cId="2211167003" sldId="257"/>
            <ac:spMk id="109" creationId="{CB44330D-EA18-4254-AA95-EB49948539B8}"/>
          </ac:spMkLst>
        </pc:spChg>
        <pc:picChg chg="add mod">
          <ac:chgData name="Sarah Gothard" userId="0e53f415fda5f162" providerId="LiveId" clId="{3609E3BF-2EF3-48B5-85CF-A725AB9724C6}" dt="2021-06-01T13:13:40.026" v="3" actId="26606"/>
          <ac:picMkLst>
            <pc:docMk/>
            <pc:sldMk cId="2211167003" sldId="257"/>
            <ac:picMk id="3" creationId="{1C1BC610-83AE-4CD5-972D-EEB6601B6CE4}"/>
          </ac:picMkLst>
        </pc:picChg>
        <pc:picChg chg="del">
          <ac:chgData name="Sarah Gothard" userId="0e53f415fda5f162" providerId="LiveId" clId="{3609E3BF-2EF3-48B5-85CF-A725AB9724C6}" dt="2021-06-01T13:12:51.478" v="0" actId="478"/>
          <ac:picMkLst>
            <pc:docMk/>
            <pc:sldMk cId="2211167003" sldId="257"/>
            <ac:picMk id="4" creationId="{7F80944D-5577-46E9-963D-A69395AEF395}"/>
          </ac:picMkLst>
        </pc:picChg>
      </pc:sldChg>
      <pc:sldChg chg="addSp delSp modSp mod">
        <pc:chgData name="Sarah Gothard" userId="0e53f415fda5f162" providerId="LiveId" clId="{3609E3BF-2EF3-48B5-85CF-A725AB9724C6}" dt="2021-06-01T13:14:14.997" v="20" actId="26606"/>
        <pc:sldMkLst>
          <pc:docMk/>
          <pc:sldMk cId="1762072195" sldId="274"/>
        </pc:sldMkLst>
        <pc:spChg chg="ord">
          <ac:chgData name="Sarah Gothard" userId="0e53f415fda5f162" providerId="LiveId" clId="{3609E3BF-2EF3-48B5-85CF-A725AB9724C6}" dt="2021-06-01T13:14:14.997" v="20" actId="26606"/>
          <ac:spMkLst>
            <pc:docMk/>
            <pc:sldMk cId="1762072195" sldId="274"/>
            <ac:spMk id="4" creationId="{734DF08B-C78F-4DB2-8B25-0250E898880A}"/>
          </ac:spMkLst>
        </pc:spChg>
        <pc:spChg chg="del">
          <ac:chgData name="Sarah Gothard" userId="0e53f415fda5f162" providerId="LiveId" clId="{3609E3BF-2EF3-48B5-85CF-A725AB9724C6}" dt="2021-06-01T13:14:14.997" v="20" actId="26606"/>
          <ac:spMkLst>
            <pc:docMk/>
            <pc:sldMk cId="1762072195" sldId="274"/>
            <ac:spMk id="97" creationId="{32BC26D8-82FB-445E-AA49-62A77D7C1EE0}"/>
          </ac:spMkLst>
        </pc:spChg>
        <pc:spChg chg="del">
          <ac:chgData name="Sarah Gothard" userId="0e53f415fda5f162" providerId="LiveId" clId="{3609E3BF-2EF3-48B5-85CF-A725AB9724C6}" dt="2021-06-01T13:14:14.997" v="20" actId="26606"/>
          <ac:spMkLst>
            <pc:docMk/>
            <pc:sldMk cId="1762072195" sldId="274"/>
            <ac:spMk id="98" creationId="{CB44330D-EA18-4254-AA95-EB49948539B8}"/>
          </ac:spMkLst>
        </pc:spChg>
        <pc:spChg chg="add">
          <ac:chgData name="Sarah Gothard" userId="0e53f415fda5f162" providerId="LiveId" clId="{3609E3BF-2EF3-48B5-85CF-A725AB9724C6}" dt="2021-06-01T13:14:14.997" v="20" actId="26606"/>
          <ac:spMkLst>
            <pc:docMk/>
            <pc:sldMk cId="1762072195" sldId="274"/>
            <ac:spMk id="103" creationId="{32BC26D8-82FB-445E-AA49-62A77D7C1EE0}"/>
          </ac:spMkLst>
        </pc:spChg>
        <pc:spChg chg="add">
          <ac:chgData name="Sarah Gothard" userId="0e53f415fda5f162" providerId="LiveId" clId="{3609E3BF-2EF3-48B5-85CF-A725AB9724C6}" dt="2021-06-01T13:14:14.997" v="20" actId="26606"/>
          <ac:spMkLst>
            <pc:docMk/>
            <pc:sldMk cId="1762072195" sldId="274"/>
            <ac:spMk id="105" creationId="{CB44330D-EA18-4254-AA95-EB49948539B8}"/>
          </ac:spMkLst>
        </pc:spChg>
        <pc:picChg chg="add mod">
          <ac:chgData name="Sarah Gothard" userId="0e53f415fda5f162" providerId="LiveId" clId="{3609E3BF-2EF3-48B5-85CF-A725AB9724C6}" dt="2021-06-01T13:14:14.997" v="20" actId="26606"/>
          <ac:picMkLst>
            <pc:docMk/>
            <pc:sldMk cId="1762072195" sldId="274"/>
            <ac:picMk id="3" creationId="{15A53323-2C0F-4881-8586-1EAFA19EDA7A}"/>
          </ac:picMkLst>
        </pc:picChg>
        <pc:picChg chg="del">
          <ac:chgData name="Sarah Gothard" userId="0e53f415fda5f162" providerId="LiveId" clId="{3609E3BF-2EF3-48B5-85CF-A725AB9724C6}" dt="2021-06-01T13:12:53.086" v="1" actId="478"/>
          <ac:picMkLst>
            <pc:docMk/>
            <pc:sldMk cId="1762072195" sldId="274"/>
            <ac:picMk id="7" creationId="{8A502D6D-53EF-4936-BD92-25B798B51AE0}"/>
          </ac:picMkLst>
        </pc:picChg>
      </pc:sldChg>
      <pc:sldChg chg="del">
        <pc:chgData name="Sarah Gothard" userId="0e53f415fda5f162" providerId="LiveId" clId="{3609E3BF-2EF3-48B5-85CF-A725AB9724C6}" dt="2021-06-01T13:13:43.223" v="4" actId="47"/>
        <pc:sldMkLst>
          <pc:docMk/>
          <pc:sldMk cId="1714871443" sldId="275"/>
        </pc:sldMkLst>
      </pc:sldChg>
      <pc:sldChg chg="addSp delSp modSp add mod setBg delDesignElem">
        <pc:chgData name="Sarah Gothard" userId="0e53f415fda5f162" providerId="LiveId" clId="{3609E3BF-2EF3-48B5-85CF-A725AB9724C6}" dt="2021-06-01T13:16:07.344" v="30" actId="478"/>
        <pc:sldMkLst>
          <pc:docMk/>
          <pc:sldMk cId="3841900471" sldId="275"/>
        </pc:sldMkLst>
        <pc:spChg chg="ord">
          <ac:chgData name="Sarah Gothard" userId="0e53f415fda5f162" providerId="LiveId" clId="{3609E3BF-2EF3-48B5-85CF-A725AB9724C6}" dt="2021-06-01T13:16:06.236" v="28" actId="26606"/>
          <ac:spMkLst>
            <pc:docMk/>
            <pc:sldMk cId="3841900471" sldId="275"/>
            <ac:spMk id="4" creationId="{734DF08B-C78F-4DB2-8B25-0250E898880A}"/>
          </ac:spMkLst>
        </pc:spChg>
        <pc:spChg chg="add del">
          <ac:chgData name="Sarah Gothard" userId="0e53f415fda5f162" providerId="LiveId" clId="{3609E3BF-2EF3-48B5-85CF-A725AB9724C6}" dt="2021-06-01T13:16:06.236" v="28" actId="26606"/>
          <ac:spMkLst>
            <pc:docMk/>
            <pc:sldMk cId="3841900471" sldId="275"/>
            <ac:spMk id="9" creationId="{32BC26D8-82FB-445E-AA49-62A77D7C1EE0}"/>
          </ac:spMkLst>
        </pc:spChg>
        <pc:spChg chg="add del">
          <ac:chgData name="Sarah Gothard" userId="0e53f415fda5f162" providerId="LiveId" clId="{3609E3BF-2EF3-48B5-85CF-A725AB9724C6}" dt="2021-06-01T13:16:06.236" v="28" actId="26606"/>
          <ac:spMkLst>
            <pc:docMk/>
            <pc:sldMk cId="3841900471" sldId="275"/>
            <ac:spMk id="11" creationId="{CB44330D-EA18-4254-AA95-EB49948539B8}"/>
          </ac:spMkLst>
        </pc:spChg>
        <pc:spChg chg="add del">
          <ac:chgData name="Sarah Gothard" userId="0e53f415fda5f162" providerId="LiveId" clId="{3609E3BF-2EF3-48B5-85CF-A725AB9724C6}" dt="2021-06-01T13:16:06.236" v="28" actId="26606"/>
          <ac:spMkLst>
            <pc:docMk/>
            <pc:sldMk cId="3841900471" sldId="275"/>
            <ac:spMk id="16" creationId="{32BC26D8-82FB-445E-AA49-62A77D7C1EE0}"/>
          </ac:spMkLst>
        </pc:spChg>
        <pc:spChg chg="add del">
          <ac:chgData name="Sarah Gothard" userId="0e53f415fda5f162" providerId="LiveId" clId="{3609E3BF-2EF3-48B5-85CF-A725AB9724C6}" dt="2021-06-01T13:16:06.236" v="28" actId="26606"/>
          <ac:spMkLst>
            <pc:docMk/>
            <pc:sldMk cId="3841900471" sldId="275"/>
            <ac:spMk id="18" creationId="{CB44330D-EA18-4254-AA95-EB49948539B8}"/>
          </ac:spMkLst>
        </pc:spChg>
        <pc:spChg chg="del">
          <ac:chgData name="Sarah Gothard" userId="0e53f415fda5f162" providerId="LiveId" clId="{3609E3BF-2EF3-48B5-85CF-A725AB9724C6}" dt="2021-06-01T13:13:44.102" v="6"/>
          <ac:spMkLst>
            <pc:docMk/>
            <pc:sldMk cId="3841900471" sldId="275"/>
            <ac:spMk id="97" creationId="{32BC26D8-82FB-445E-AA49-62A77D7C1EE0}"/>
          </ac:spMkLst>
        </pc:spChg>
        <pc:spChg chg="del">
          <ac:chgData name="Sarah Gothard" userId="0e53f415fda5f162" providerId="LiveId" clId="{3609E3BF-2EF3-48B5-85CF-A725AB9724C6}" dt="2021-06-01T13:13:44.102" v="6"/>
          <ac:spMkLst>
            <pc:docMk/>
            <pc:sldMk cId="3841900471" sldId="275"/>
            <ac:spMk id="98" creationId="{CB44330D-EA18-4254-AA95-EB49948539B8}"/>
          </ac:spMkLst>
        </pc:spChg>
        <pc:picChg chg="add del mod">
          <ac:chgData name="Sarah Gothard" userId="0e53f415fda5f162" providerId="LiveId" clId="{3609E3BF-2EF3-48B5-85CF-A725AB9724C6}" dt="2021-06-01T13:16:07.344" v="30" actId="478"/>
          <ac:picMkLst>
            <pc:docMk/>
            <pc:sldMk cId="3841900471" sldId="275"/>
            <ac:picMk id="3" creationId="{1036FF4A-39D1-443F-B9A4-5891C16EAA82}"/>
          </ac:picMkLst>
        </pc:picChg>
        <pc:picChg chg="add del mod">
          <ac:chgData name="Sarah Gothard" userId="0e53f415fda5f162" providerId="LiveId" clId="{3609E3BF-2EF3-48B5-85CF-A725AB9724C6}" dt="2021-06-01T13:16:06.810" v="29" actId="22"/>
          <ac:picMkLst>
            <pc:docMk/>
            <pc:sldMk cId="3841900471" sldId="275"/>
            <ac:picMk id="6" creationId="{81DE5A1D-842F-4BF7-B20B-59DDA4CBDDE1}"/>
          </ac:picMkLst>
        </pc:picChg>
      </pc:sldChg>
      <pc:sldChg chg="addSp delSp modSp add mod setBg delDesignElem">
        <pc:chgData name="Sarah Gothard" userId="0e53f415fda5f162" providerId="LiveId" clId="{3609E3BF-2EF3-48B5-85CF-A725AB9724C6}" dt="2021-06-01T13:16:13.921" v="34" actId="27614"/>
        <pc:sldMkLst>
          <pc:docMk/>
          <pc:sldMk cId="146225560" sldId="276"/>
        </pc:sldMkLst>
        <pc:spChg chg="ord">
          <ac:chgData name="Sarah Gothard" userId="0e53f415fda5f162" providerId="LiveId" clId="{3609E3BF-2EF3-48B5-85CF-A725AB9724C6}" dt="2021-06-01T13:16:11.889" v="33" actId="26606"/>
          <ac:spMkLst>
            <pc:docMk/>
            <pc:sldMk cId="146225560" sldId="276"/>
            <ac:spMk id="4" creationId="{734DF08B-C78F-4DB2-8B25-0250E898880A}"/>
          </ac:spMkLst>
        </pc:spChg>
        <pc:spChg chg="add del">
          <ac:chgData name="Sarah Gothard" userId="0e53f415fda5f162" providerId="LiveId" clId="{3609E3BF-2EF3-48B5-85CF-A725AB9724C6}" dt="2021-06-01T13:16:11.889" v="33" actId="26606"/>
          <ac:spMkLst>
            <pc:docMk/>
            <pc:sldMk cId="146225560" sldId="276"/>
            <ac:spMk id="9" creationId="{32BC26D8-82FB-445E-AA49-62A77D7C1EE0}"/>
          </ac:spMkLst>
        </pc:spChg>
        <pc:spChg chg="add del">
          <ac:chgData name="Sarah Gothard" userId="0e53f415fda5f162" providerId="LiveId" clId="{3609E3BF-2EF3-48B5-85CF-A725AB9724C6}" dt="2021-06-01T13:16:11.889" v="33" actId="26606"/>
          <ac:spMkLst>
            <pc:docMk/>
            <pc:sldMk cId="146225560" sldId="276"/>
            <ac:spMk id="11" creationId="{CB44330D-EA18-4254-AA95-EB49948539B8}"/>
          </ac:spMkLst>
        </pc:spChg>
        <pc:spChg chg="add">
          <ac:chgData name="Sarah Gothard" userId="0e53f415fda5f162" providerId="LiveId" clId="{3609E3BF-2EF3-48B5-85CF-A725AB9724C6}" dt="2021-06-01T13:16:11.889" v="33" actId="26606"/>
          <ac:spMkLst>
            <pc:docMk/>
            <pc:sldMk cId="146225560" sldId="276"/>
            <ac:spMk id="16" creationId="{32BC26D8-82FB-445E-AA49-62A77D7C1EE0}"/>
          </ac:spMkLst>
        </pc:spChg>
        <pc:spChg chg="add">
          <ac:chgData name="Sarah Gothard" userId="0e53f415fda5f162" providerId="LiveId" clId="{3609E3BF-2EF3-48B5-85CF-A725AB9724C6}" dt="2021-06-01T13:16:11.889" v="33" actId="26606"/>
          <ac:spMkLst>
            <pc:docMk/>
            <pc:sldMk cId="146225560" sldId="276"/>
            <ac:spMk id="18" creationId="{CB44330D-EA18-4254-AA95-EB49948539B8}"/>
          </ac:spMkLst>
        </pc:spChg>
        <pc:spChg chg="del">
          <ac:chgData name="Sarah Gothard" userId="0e53f415fda5f162" providerId="LiveId" clId="{3609E3BF-2EF3-48B5-85CF-A725AB9724C6}" dt="2021-06-01T13:13:44.284" v="8"/>
          <ac:spMkLst>
            <pc:docMk/>
            <pc:sldMk cId="146225560" sldId="276"/>
            <ac:spMk id="97" creationId="{32BC26D8-82FB-445E-AA49-62A77D7C1EE0}"/>
          </ac:spMkLst>
        </pc:spChg>
        <pc:spChg chg="del">
          <ac:chgData name="Sarah Gothard" userId="0e53f415fda5f162" providerId="LiveId" clId="{3609E3BF-2EF3-48B5-85CF-A725AB9724C6}" dt="2021-06-01T13:13:44.284" v="8"/>
          <ac:spMkLst>
            <pc:docMk/>
            <pc:sldMk cId="146225560" sldId="276"/>
            <ac:spMk id="98" creationId="{CB44330D-EA18-4254-AA95-EB49948539B8}"/>
          </ac:spMkLst>
        </pc:spChg>
        <pc:picChg chg="add del mod">
          <ac:chgData name="Sarah Gothard" userId="0e53f415fda5f162" providerId="LiveId" clId="{3609E3BF-2EF3-48B5-85CF-A725AB9724C6}" dt="2021-06-01T13:16:09.421" v="31" actId="478"/>
          <ac:picMkLst>
            <pc:docMk/>
            <pc:sldMk cId="146225560" sldId="276"/>
            <ac:picMk id="3" creationId="{78E07C14-6CAC-4174-8583-2C73B4219A0E}"/>
          </ac:picMkLst>
        </pc:picChg>
        <pc:picChg chg="add mod">
          <ac:chgData name="Sarah Gothard" userId="0e53f415fda5f162" providerId="LiveId" clId="{3609E3BF-2EF3-48B5-85CF-A725AB9724C6}" dt="2021-06-01T13:16:13.921" v="34" actId="27614"/>
          <ac:picMkLst>
            <pc:docMk/>
            <pc:sldMk cId="146225560" sldId="276"/>
            <ac:picMk id="6" creationId="{2BF530DD-ECB7-434B-8688-CDDC3F9EA41C}"/>
          </ac:picMkLst>
        </pc:picChg>
      </pc:sldChg>
      <pc:sldChg chg="del">
        <pc:chgData name="Sarah Gothard" userId="0e53f415fda5f162" providerId="LiveId" clId="{3609E3BF-2EF3-48B5-85CF-A725AB9724C6}" dt="2021-06-01T13:13:43.223" v="4" actId="47"/>
        <pc:sldMkLst>
          <pc:docMk/>
          <pc:sldMk cId="4166742922" sldId="276"/>
        </pc:sldMkLst>
      </pc:sldChg>
      <pc:sldChg chg="del">
        <pc:chgData name="Sarah Gothard" userId="0e53f415fda5f162" providerId="LiveId" clId="{3609E3BF-2EF3-48B5-85CF-A725AB9724C6}" dt="2021-06-01T13:13:43.223" v="4" actId="47"/>
        <pc:sldMkLst>
          <pc:docMk/>
          <pc:sldMk cId="408392247" sldId="277"/>
        </pc:sldMkLst>
      </pc:sldChg>
      <pc:sldChg chg="addSp delSp modSp add mod setBg delDesignElem">
        <pc:chgData name="Sarah Gothard" userId="0e53f415fda5f162" providerId="LiveId" clId="{3609E3BF-2EF3-48B5-85CF-A725AB9724C6}" dt="2021-06-01T13:16:39.289" v="36" actId="26606"/>
        <pc:sldMkLst>
          <pc:docMk/>
          <pc:sldMk cId="3830838527" sldId="277"/>
        </pc:sldMkLst>
        <pc:spChg chg="ord">
          <ac:chgData name="Sarah Gothard" userId="0e53f415fda5f162" providerId="LiveId" clId="{3609E3BF-2EF3-48B5-85CF-A725AB9724C6}" dt="2021-06-01T13:16:39.289" v="36" actId="26606"/>
          <ac:spMkLst>
            <pc:docMk/>
            <pc:sldMk cId="3830838527" sldId="277"/>
            <ac:spMk id="4" creationId="{734DF08B-C78F-4DB2-8B25-0250E898880A}"/>
          </ac:spMkLst>
        </pc:spChg>
        <pc:spChg chg="add">
          <ac:chgData name="Sarah Gothard" userId="0e53f415fda5f162" providerId="LiveId" clId="{3609E3BF-2EF3-48B5-85CF-A725AB9724C6}" dt="2021-06-01T13:16:39.289" v="36" actId="26606"/>
          <ac:spMkLst>
            <pc:docMk/>
            <pc:sldMk cId="3830838527" sldId="277"/>
            <ac:spMk id="9" creationId="{32BC26D8-82FB-445E-AA49-62A77D7C1EE0}"/>
          </ac:spMkLst>
        </pc:spChg>
        <pc:spChg chg="add">
          <ac:chgData name="Sarah Gothard" userId="0e53f415fda5f162" providerId="LiveId" clId="{3609E3BF-2EF3-48B5-85CF-A725AB9724C6}" dt="2021-06-01T13:16:39.289" v="36" actId="26606"/>
          <ac:spMkLst>
            <pc:docMk/>
            <pc:sldMk cId="3830838527" sldId="277"/>
            <ac:spMk id="11" creationId="{CB44330D-EA18-4254-AA95-EB49948539B8}"/>
          </ac:spMkLst>
        </pc:spChg>
        <pc:spChg chg="del">
          <ac:chgData name="Sarah Gothard" userId="0e53f415fda5f162" providerId="LiveId" clId="{3609E3BF-2EF3-48B5-85CF-A725AB9724C6}" dt="2021-06-01T13:13:44.471" v="10"/>
          <ac:spMkLst>
            <pc:docMk/>
            <pc:sldMk cId="3830838527" sldId="277"/>
            <ac:spMk id="97" creationId="{32BC26D8-82FB-445E-AA49-62A77D7C1EE0}"/>
          </ac:spMkLst>
        </pc:spChg>
        <pc:spChg chg="del">
          <ac:chgData name="Sarah Gothard" userId="0e53f415fda5f162" providerId="LiveId" clId="{3609E3BF-2EF3-48B5-85CF-A725AB9724C6}" dt="2021-06-01T13:13:44.471" v="10"/>
          <ac:spMkLst>
            <pc:docMk/>
            <pc:sldMk cId="3830838527" sldId="277"/>
            <ac:spMk id="98" creationId="{CB44330D-EA18-4254-AA95-EB49948539B8}"/>
          </ac:spMkLst>
        </pc:spChg>
        <pc:picChg chg="add mod">
          <ac:chgData name="Sarah Gothard" userId="0e53f415fda5f162" providerId="LiveId" clId="{3609E3BF-2EF3-48B5-85CF-A725AB9724C6}" dt="2021-06-01T13:16:39.289" v="36" actId="26606"/>
          <ac:picMkLst>
            <pc:docMk/>
            <pc:sldMk cId="3830838527" sldId="277"/>
            <ac:picMk id="3" creationId="{01A2146E-AA07-43B0-BE99-7A34056242E6}"/>
          </ac:picMkLst>
        </pc:picChg>
      </pc:sldChg>
      <pc:sldChg chg="addSp delSp modSp add mod setBg delDesignElem">
        <pc:chgData name="Sarah Gothard" userId="0e53f415fda5f162" providerId="LiveId" clId="{3609E3BF-2EF3-48B5-85CF-A725AB9724C6}" dt="2021-06-01T13:16:53.549" v="38" actId="26606"/>
        <pc:sldMkLst>
          <pc:docMk/>
          <pc:sldMk cId="1647538083" sldId="278"/>
        </pc:sldMkLst>
        <pc:spChg chg="ord">
          <ac:chgData name="Sarah Gothard" userId="0e53f415fda5f162" providerId="LiveId" clId="{3609E3BF-2EF3-48B5-85CF-A725AB9724C6}" dt="2021-06-01T13:16:53.549" v="38" actId="26606"/>
          <ac:spMkLst>
            <pc:docMk/>
            <pc:sldMk cId="1647538083" sldId="278"/>
            <ac:spMk id="4" creationId="{734DF08B-C78F-4DB2-8B25-0250E898880A}"/>
          </ac:spMkLst>
        </pc:spChg>
        <pc:spChg chg="add">
          <ac:chgData name="Sarah Gothard" userId="0e53f415fda5f162" providerId="LiveId" clId="{3609E3BF-2EF3-48B5-85CF-A725AB9724C6}" dt="2021-06-01T13:16:53.549" v="38" actId="26606"/>
          <ac:spMkLst>
            <pc:docMk/>
            <pc:sldMk cId="1647538083" sldId="278"/>
            <ac:spMk id="9" creationId="{32BC26D8-82FB-445E-AA49-62A77D7C1EE0}"/>
          </ac:spMkLst>
        </pc:spChg>
        <pc:spChg chg="add">
          <ac:chgData name="Sarah Gothard" userId="0e53f415fda5f162" providerId="LiveId" clId="{3609E3BF-2EF3-48B5-85CF-A725AB9724C6}" dt="2021-06-01T13:16:53.549" v="38" actId="26606"/>
          <ac:spMkLst>
            <pc:docMk/>
            <pc:sldMk cId="1647538083" sldId="278"/>
            <ac:spMk id="11" creationId="{CB44330D-EA18-4254-AA95-EB49948539B8}"/>
          </ac:spMkLst>
        </pc:spChg>
        <pc:spChg chg="del">
          <ac:chgData name="Sarah Gothard" userId="0e53f415fda5f162" providerId="LiveId" clId="{3609E3BF-2EF3-48B5-85CF-A725AB9724C6}" dt="2021-06-01T13:13:44.630" v="12"/>
          <ac:spMkLst>
            <pc:docMk/>
            <pc:sldMk cId="1647538083" sldId="278"/>
            <ac:spMk id="97" creationId="{32BC26D8-82FB-445E-AA49-62A77D7C1EE0}"/>
          </ac:spMkLst>
        </pc:spChg>
        <pc:spChg chg="del">
          <ac:chgData name="Sarah Gothard" userId="0e53f415fda5f162" providerId="LiveId" clId="{3609E3BF-2EF3-48B5-85CF-A725AB9724C6}" dt="2021-06-01T13:13:44.630" v="12"/>
          <ac:spMkLst>
            <pc:docMk/>
            <pc:sldMk cId="1647538083" sldId="278"/>
            <ac:spMk id="98" creationId="{CB44330D-EA18-4254-AA95-EB49948539B8}"/>
          </ac:spMkLst>
        </pc:spChg>
        <pc:picChg chg="add mod">
          <ac:chgData name="Sarah Gothard" userId="0e53f415fda5f162" providerId="LiveId" clId="{3609E3BF-2EF3-48B5-85CF-A725AB9724C6}" dt="2021-06-01T13:16:53.549" v="38" actId="26606"/>
          <ac:picMkLst>
            <pc:docMk/>
            <pc:sldMk cId="1647538083" sldId="278"/>
            <ac:picMk id="3" creationId="{3B407293-AC81-4F83-935A-B9531BF5A2E6}"/>
          </ac:picMkLst>
        </pc:picChg>
      </pc:sldChg>
      <pc:sldChg chg="del">
        <pc:chgData name="Sarah Gothard" userId="0e53f415fda5f162" providerId="LiveId" clId="{3609E3BF-2EF3-48B5-85CF-A725AB9724C6}" dt="2021-06-01T13:13:43.223" v="4" actId="47"/>
        <pc:sldMkLst>
          <pc:docMk/>
          <pc:sldMk cId="1665811976" sldId="279"/>
        </pc:sldMkLst>
      </pc:sldChg>
      <pc:sldChg chg="addSp delSp modSp add mod setBg delDesignElem">
        <pc:chgData name="Sarah Gothard" userId="0e53f415fda5f162" providerId="LiveId" clId="{3609E3BF-2EF3-48B5-85CF-A725AB9724C6}" dt="2021-06-01T13:17:08.096" v="40" actId="26606"/>
        <pc:sldMkLst>
          <pc:docMk/>
          <pc:sldMk cId="3558837476" sldId="279"/>
        </pc:sldMkLst>
        <pc:spChg chg="ord">
          <ac:chgData name="Sarah Gothard" userId="0e53f415fda5f162" providerId="LiveId" clId="{3609E3BF-2EF3-48B5-85CF-A725AB9724C6}" dt="2021-06-01T13:17:08.096" v="40" actId="26606"/>
          <ac:spMkLst>
            <pc:docMk/>
            <pc:sldMk cId="3558837476" sldId="279"/>
            <ac:spMk id="4" creationId="{734DF08B-C78F-4DB2-8B25-0250E898880A}"/>
          </ac:spMkLst>
        </pc:spChg>
        <pc:spChg chg="add">
          <ac:chgData name="Sarah Gothard" userId="0e53f415fda5f162" providerId="LiveId" clId="{3609E3BF-2EF3-48B5-85CF-A725AB9724C6}" dt="2021-06-01T13:17:08.096" v="40" actId="26606"/>
          <ac:spMkLst>
            <pc:docMk/>
            <pc:sldMk cId="3558837476" sldId="279"/>
            <ac:spMk id="10" creationId="{32BC26D8-82FB-445E-AA49-62A77D7C1EE0}"/>
          </ac:spMkLst>
        </pc:spChg>
        <pc:spChg chg="add">
          <ac:chgData name="Sarah Gothard" userId="0e53f415fda5f162" providerId="LiveId" clId="{3609E3BF-2EF3-48B5-85CF-A725AB9724C6}" dt="2021-06-01T13:17:08.096" v="40" actId="26606"/>
          <ac:spMkLst>
            <pc:docMk/>
            <pc:sldMk cId="3558837476" sldId="279"/>
            <ac:spMk id="12" creationId="{CB44330D-EA18-4254-AA95-EB49948539B8}"/>
          </ac:spMkLst>
        </pc:spChg>
        <pc:spChg chg="del">
          <ac:chgData name="Sarah Gothard" userId="0e53f415fda5f162" providerId="LiveId" clId="{3609E3BF-2EF3-48B5-85CF-A725AB9724C6}" dt="2021-06-01T13:13:44.770" v="14"/>
          <ac:spMkLst>
            <pc:docMk/>
            <pc:sldMk cId="3558837476" sldId="279"/>
            <ac:spMk id="97" creationId="{32BC26D8-82FB-445E-AA49-62A77D7C1EE0}"/>
          </ac:spMkLst>
        </pc:spChg>
        <pc:spChg chg="del">
          <ac:chgData name="Sarah Gothard" userId="0e53f415fda5f162" providerId="LiveId" clId="{3609E3BF-2EF3-48B5-85CF-A725AB9724C6}" dt="2021-06-01T13:13:44.770" v="14"/>
          <ac:spMkLst>
            <pc:docMk/>
            <pc:sldMk cId="3558837476" sldId="279"/>
            <ac:spMk id="98" creationId="{CB44330D-EA18-4254-AA95-EB49948539B8}"/>
          </ac:spMkLst>
        </pc:spChg>
        <pc:picChg chg="add mod">
          <ac:chgData name="Sarah Gothard" userId="0e53f415fda5f162" providerId="LiveId" clId="{3609E3BF-2EF3-48B5-85CF-A725AB9724C6}" dt="2021-06-01T13:17:06.367" v="39"/>
          <ac:picMkLst>
            <pc:docMk/>
            <pc:sldMk cId="3558837476" sldId="279"/>
            <ac:picMk id="5" creationId="{1B734EE7-F2F8-4FA8-981F-11940C053183}"/>
          </ac:picMkLst>
        </pc:picChg>
      </pc:sldChg>
      <pc:sldChg chg="del">
        <pc:chgData name="Sarah Gothard" userId="0e53f415fda5f162" providerId="LiveId" clId="{3609E3BF-2EF3-48B5-85CF-A725AB9724C6}" dt="2021-06-01T13:13:43.223" v="4" actId="47"/>
        <pc:sldMkLst>
          <pc:docMk/>
          <pc:sldMk cId="1780624320" sldId="280"/>
        </pc:sldMkLst>
      </pc:sldChg>
      <pc:sldChg chg="addSp delSp modSp add mod setBg delDesignElem">
        <pc:chgData name="Sarah Gothard" userId="0e53f415fda5f162" providerId="LiveId" clId="{3609E3BF-2EF3-48B5-85CF-A725AB9724C6}" dt="2021-06-01T13:17:43.131" v="45" actId="26606"/>
        <pc:sldMkLst>
          <pc:docMk/>
          <pc:sldMk cId="3916510168" sldId="280"/>
        </pc:sldMkLst>
        <pc:spChg chg="ord">
          <ac:chgData name="Sarah Gothard" userId="0e53f415fda5f162" providerId="LiveId" clId="{3609E3BF-2EF3-48B5-85CF-A725AB9724C6}" dt="2021-06-01T13:17:43.131" v="45" actId="26606"/>
          <ac:spMkLst>
            <pc:docMk/>
            <pc:sldMk cId="3916510168" sldId="280"/>
            <ac:spMk id="4" creationId="{734DF08B-C78F-4DB2-8B25-0250E898880A}"/>
          </ac:spMkLst>
        </pc:spChg>
        <pc:spChg chg="add">
          <ac:chgData name="Sarah Gothard" userId="0e53f415fda5f162" providerId="LiveId" clId="{3609E3BF-2EF3-48B5-85CF-A725AB9724C6}" dt="2021-06-01T13:17:43.131" v="45" actId="26606"/>
          <ac:spMkLst>
            <pc:docMk/>
            <pc:sldMk cId="3916510168" sldId="280"/>
            <ac:spMk id="9" creationId="{32BC26D8-82FB-445E-AA49-62A77D7C1EE0}"/>
          </ac:spMkLst>
        </pc:spChg>
        <pc:spChg chg="add">
          <ac:chgData name="Sarah Gothard" userId="0e53f415fda5f162" providerId="LiveId" clId="{3609E3BF-2EF3-48B5-85CF-A725AB9724C6}" dt="2021-06-01T13:17:43.131" v="45" actId="26606"/>
          <ac:spMkLst>
            <pc:docMk/>
            <pc:sldMk cId="3916510168" sldId="280"/>
            <ac:spMk id="11" creationId="{CB44330D-EA18-4254-AA95-EB49948539B8}"/>
          </ac:spMkLst>
        </pc:spChg>
        <pc:spChg chg="del">
          <ac:chgData name="Sarah Gothard" userId="0e53f415fda5f162" providerId="LiveId" clId="{3609E3BF-2EF3-48B5-85CF-A725AB9724C6}" dt="2021-06-01T13:13:44.953" v="16"/>
          <ac:spMkLst>
            <pc:docMk/>
            <pc:sldMk cId="3916510168" sldId="280"/>
            <ac:spMk id="97" creationId="{32BC26D8-82FB-445E-AA49-62A77D7C1EE0}"/>
          </ac:spMkLst>
        </pc:spChg>
        <pc:spChg chg="del">
          <ac:chgData name="Sarah Gothard" userId="0e53f415fda5f162" providerId="LiveId" clId="{3609E3BF-2EF3-48B5-85CF-A725AB9724C6}" dt="2021-06-01T13:13:44.953" v="16"/>
          <ac:spMkLst>
            <pc:docMk/>
            <pc:sldMk cId="3916510168" sldId="280"/>
            <ac:spMk id="98" creationId="{CB44330D-EA18-4254-AA95-EB49948539B8}"/>
          </ac:spMkLst>
        </pc:spChg>
        <pc:picChg chg="add mod">
          <ac:chgData name="Sarah Gothard" userId="0e53f415fda5f162" providerId="LiveId" clId="{3609E3BF-2EF3-48B5-85CF-A725AB9724C6}" dt="2021-06-01T13:17:43.131" v="45" actId="26606"/>
          <ac:picMkLst>
            <pc:docMk/>
            <pc:sldMk cId="3916510168" sldId="280"/>
            <ac:picMk id="3" creationId="{B0D78496-0664-4BD8-A03E-6070A460CEC6}"/>
          </ac:picMkLst>
        </pc:picChg>
      </pc:sldChg>
      <pc:sldChg chg="addSp delSp modSp add mod setBg delDesignElem">
        <pc:chgData name="Sarah Gothard" userId="0e53f415fda5f162" providerId="LiveId" clId="{3609E3BF-2EF3-48B5-85CF-A725AB9724C6}" dt="2021-06-01T13:17:57.151" v="47" actId="26606"/>
        <pc:sldMkLst>
          <pc:docMk/>
          <pc:sldMk cId="646750791" sldId="281"/>
        </pc:sldMkLst>
        <pc:spChg chg="ord">
          <ac:chgData name="Sarah Gothard" userId="0e53f415fda5f162" providerId="LiveId" clId="{3609E3BF-2EF3-48B5-85CF-A725AB9724C6}" dt="2021-06-01T13:17:57.151" v="47" actId="26606"/>
          <ac:spMkLst>
            <pc:docMk/>
            <pc:sldMk cId="646750791" sldId="281"/>
            <ac:spMk id="4" creationId="{734DF08B-C78F-4DB2-8B25-0250E898880A}"/>
          </ac:spMkLst>
        </pc:spChg>
        <pc:spChg chg="add">
          <ac:chgData name="Sarah Gothard" userId="0e53f415fda5f162" providerId="LiveId" clId="{3609E3BF-2EF3-48B5-85CF-A725AB9724C6}" dt="2021-06-01T13:17:57.151" v="47" actId="26606"/>
          <ac:spMkLst>
            <pc:docMk/>
            <pc:sldMk cId="646750791" sldId="281"/>
            <ac:spMk id="9" creationId="{32BC26D8-82FB-445E-AA49-62A77D7C1EE0}"/>
          </ac:spMkLst>
        </pc:spChg>
        <pc:spChg chg="add">
          <ac:chgData name="Sarah Gothard" userId="0e53f415fda5f162" providerId="LiveId" clId="{3609E3BF-2EF3-48B5-85CF-A725AB9724C6}" dt="2021-06-01T13:17:57.151" v="47" actId="26606"/>
          <ac:spMkLst>
            <pc:docMk/>
            <pc:sldMk cId="646750791" sldId="281"/>
            <ac:spMk id="11" creationId="{CB44330D-EA18-4254-AA95-EB49948539B8}"/>
          </ac:spMkLst>
        </pc:spChg>
        <pc:spChg chg="del">
          <ac:chgData name="Sarah Gothard" userId="0e53f415fda5f162" providerId="LiveId" clId="{3609E3BF-2EF3-48B5-85CF-A725AB9724C6}" dt="2021-06-01T13:13:45.091" v="18"/>
          <ac:spMkLst>
            <pc:docMk/>
            <pc:sldMk cId="646750791" sldId="281"/>
            <ac:spMk id="97" creationId="{32BC26D8-82FB-445E-AA49-62A77D7C1EE0}"/>
          </ac:spMkLst>
        </pc:spChg>
        <pc:spChg chg="del">
          <ac:chgData name="Sarah Gothard" userId="0e53f415fda5f162" providerId="LiveId" clId="{3609E3BF-2EF3-48B5-85CF-A725AB9724C6}" dt="2021-06-01T13:13:45.091" v="18"/>
          <ac:spMkLst>
            <pc:docMk/>
            <pc:sldMk cId="646750791" sldId="281"/>
            <ac:spMk id="98" creationId="{CB44330D-EA18-4254-AA95-EB49948539B8}"/>
          </ac:spMkLst>
        </pc:spChg>
        <pc:picChg chg="add mod">
          <ac:chgData name="Sarah Gothard" userId="0e53f415fda5f162" providerId="LiveId" clId="{3609E3BF-2EF3-48B5-85CF-A725AB9724C6}" dt="2021-06-01T13:17:57.151" v="47" actId="26606"/>
          <ac:picMkLst>
            <pc:docMk/>
            <pc:sldMk cId="646750791" sldId="281"/>
            <ac:picMk id="3" creationId="{74B2909E-F4EA-45D5-8A1C-800752DC3931}"/>
          </ac:picMkLst>
        </pc:picChg>
      </pc:sldChg>
      <pc:sldChg chg="del">
        <pc:chgData name="Sarah Gothard" userId="0e53f415fda5f162" providerId="LiveId" clId="{3609E3BF-2EF3-48B5-85CF-A725AB9724C6}" dt="2021-06-01T13:13:43.223" v="4" actId="47"/>
        <pc:sldMkLst>
          <pc:docMk/>
          <pc:sldMk cId="3080805750" sldId="281"/>
        </pc:sldMkLst>
      </pc:sldChg>
      <pc:sldChg chg="add ord">
        <pc:chgData name="Sarah Gothard" userId="0e53f415fda5f162" providerId="LiveId" clId="{3609E3BF-2EF3-48B5-85CF-A725AB9724C6}" dt="2021-06-01T13:17:16.697" v="43"/>
        <pc:sldMkLst>
          <pc:docMk/>
          <pc:sldMk cId="1061679301" sldId="282"/>
        </pc:sldMkLst>
      </pc:sldChg>
      <pc:sldChg chg="del">
        <pc:chgData name="Sarah Gothard" userId="0e53f415fda5f162" providerId="LiveId" clId="{3609E3BF-2EF3-48B5-85CF-A725AB9724C6}" dt="2021-06-01T13:13:43.223" v="4" actId="47"/>
        <pc:sldMkLst>
          <pc:docMk/>
          <pc:sldMk cId="2473703804" sldId="282"/>
        </pc:sldMkLst>
      </pc:sldChg>
      <pc:sldChg chg="del">
        <pc:chgData name="Sarah Gothard" userId="0e53f415fda5f162" providerId="LiveId" clId="{3609E3BF-2EF3-48B5-85CF-A725AB9724C6}" dt="2021-06-01T13:13:43.223" v="4" actId="47"/>
        <pc:sldMkLst>
          <pc:docMk/>
          <pc:sldMk cId="2772104953" sldId="283"/>
        </pc:sldMkLst>
      </pc:sldChg>
      <pc:sldChg chg="del">
        <pc:chgData name="Sarah Gothard" userId="0e53f415fda5f162" providerId="LiveId" clId="{3609E3BF-2EF3-48B5-85CF-A725AB9724C6}" dt="2021-06-01T13:13:43.223" v="4" actId="47"/>
        <pc:sldMkLst>
          <pc:docMk/>
          <pc:sldMk cId="3637348045" sldId="284"/>
        </pc:sldMkLst>
      </pc:sldChg>
      <pc:sldChg chg="del">
        <pc:chgData name="Sarah Gothard" userId="0e53f415fda5f162" providerId="LiveId" clId="{3609E3BF-2EF3-48B5-85CF-A725AB9724C6}" dt="2021-06-01T13:13:43.223" v="4" actId="47"/>
        <pc:sldMkLst>
          <pc:docMk/>
          <pc:sldMk cId="4219040882" sldId="286"/>
        </pc:sldMkLst>
      </pc:sldChg>
      <pc:sldChg chg="del">
        <pc:chgData name="Sarah Gothard" userId="0e53f415fda5f162" providerId="LiveId" clId="{3609E3BF-2EF3-48B5-85CF-A725AB9724C6}" dt="2021-06-01T13:13:43.223" v="4" actId="47"/>
        <pc:sldMkLst>
          <pc:docMk/>
          <pc:sldMk cId="1226342894" sldId="287"/>
        </pc:sldMkLst>
      </pc:sldChg>
      <pc:sldChg chg="del">
        <pc:chgData name="Sarah Gothard" userId="0e53f415fda5f162" providerId="LiveId" clId="{3609E3BF-2EF3-48B5-85CF-A725AB9724C6}" dt="2021-06-01T13:13:43.223" v="4" actId="47"/>
        <pc:sldMkLst>
          <pc:docMk/>
          <pc:sldMk cId="203036423" sldId="288"/>
        </pc:sldMkLst>
      </pc:sldChg>
      <pc:sldChg chg="del">
        <pc:chgData name="Sarah Gothard" userId="0e53f415fda5f162" providerId="LiveId" clId="{3609E3BF-2EF3-48B5-85CF-A725AB9724C6}" dt="2021-06-01T13:13:43.223" v="4" actId="47"/>
        <pc:sldMkLst>
          <pc:docMk/>
          <pc:sldMk cId="456857788" sldId="289"/>
        </pc:sldMkLst>
      </pc:sldChg>
      <pc:sldChg chg="del">
        <pc:chgData name="Sarah Gothard" userId="0e53f415fda5f162" providerId="LiveId" clId="{3609E3BF-2EF3-48B5-85CF-A725AB9724C6}" dt="2021-06-01T13:13:43.223" v="4" actId="47"/>
        <pc:sldMkLst>
          <pc:docMk/>
          <pc:sldMk cId="1875267123" sldId="290"/>
        </pc:sldMkLst>
      </pc:sldChg>
    </pc:docChg>
  </pc:docChgLst>
  <pc:docChgLst>
    <pc:chgData name="Sarah Gothard" userId="0e53f415fda5f162" providerId="LiveId" clId="{DC89348C-0010-4E39-8B46-9ED2583C554A}"/>
    <pc:docChg chg="undo custSel addSld delSld modSld">
      <pc:chgData name="Sarah Gothard" userId="0e53f415fda5f162" providerId="LiveId" clId="{DC89348C-0010-4E39-8B46-9ED2583C554A}" dt="2021-05-30T02:46:06.916" v="69" actId="962"/>
      <pc:docMkLst>
        <pc:docMk/>
      </pc:docMkLst>
      <pc:sldChg chg="addSp delSp modSp mod">
        <pc:chgData name="Sarah Gothard" userId="0e53f415fda5f162" providerId="LiveId" clId="{DC89348C-0010-4E39-8B46-9ED2583C554A}" dt="2021-05-30T02:20:33.533" v="12" actId="26606"/>
        <pc:sldMkLst>
          <pc:docMk/>
          <pc:sldMk cId="2211167003" sldId="257"/>
        </pc:sldMkLst>
        <pc:spChg chg="ord">
          <ac:chgData name="Sarah Gothard" userId="0e53f415fda5f162" providerId="LiveId" clId="{DC89348C-0010-4E39-8B46-9ED2583C554A}" dt="2021-05-30T02:20:33.533" v="12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DC89348C-0010-4E39-8B46-9ED2583C554A}" dt="2021-05-30T02:20:33.533" v="12" actId="26606"/>
          <ac:spMkLst>
            <pc:docMk/>
            <pc:sldMk cId="2211167003" sldId="257"/>
            <ac:spMk id="93" creationId="{32BC26D8-82FB-445E-AA49-62A77D7C1EE0}"/>
          </ac:spMkLst>
        </pc:spChg>
        <pc:spChg chg="del">
          <ac:chgData name="Sarah Gothard" userId="0e53f415fda5f162" providerId="LiveId" clId="{DC89348C-0010-4E39-8B46-9ED2583C554A}" dt="2021-05-30T02:20:33.533" v="12" actId="26606"/>
          <ac:spMkLst>
            <pc:docMk/>
            <pc:sldMk cId="2211167003" sldId="257"/>
            <ac:spMk id="95" creationId="{CB44330D-EA18-4254-AA95-EB49948539B8}"/>
          </ac:spMkLst>
        </pc:spChg>
        <pc:spChg chg="add">
          <ac:chgData name="Sarah Gothard" userId="0e53f415fda5f162" providerId="LiveId" clId="{DC89348C-0010-4E39-8B46-9ED2583C554A}" dt="2021-05-30T02:20:33.533" v="12" actId="26606"/>
          <ac:spMkLst>
            <pc:docMk/>
            <pc:sldMk cId="2211167003" sldId="257"/>
            <ac:spMk id="100" creationId="{32BC26D8-82FB-445E-AA49-62A77D7C1EE0}"/>
          </ac:spMkLst>
        </pc:spChg>
        <pc:spChg chg="add">
          <ac:chgData name="Sarah Gothard" userId="0e53f415fda5f162" providerId="LiveId" clId="{DC89348C-0010-4E39-8B46-9ED2583C554A}" dt="2021-05-30T02:20:33.533" v="12" actId="26606"/>
          <ac:spMkLst>
            <pc:docMk/>
            <pc:sldMk cId="2211167003" sldId="257"/>
            <ac:spMk id="102" creationId="{CB44330D-EA18-4254-AA95-EB49948539B8}"/>
          </ac:spMkLst>
        </pc:spChg>
        <pc:picChg chg="del">
          <ac:chgData name="Sarah Gothard" userId="0e53f415fda5f162" providerId="LiveId" clId="{DC89348C-0010-4E39-8B46-9ED2583C554A}" dt="2021-05-30T02:19:40.734" v="0" actId="478"/>
          <ac:picMkLst>
            <pc:docMk/>
            <pc:sldMk cId="2211167003" sldId="257"/>
            <ac:picMk id="3" creationId="{083A9A1E-D35B-4C73-AE7F-10433B5F01AE}"/>
          </ac:picMkLst>
        </pc:picChg>
        <pc:picChg chg="add mod">
          <ac:chgData name="Sarah Gothard" userId="0e53f415fda5f162" providerId="LiveId" clId="{DC89348C-0010-4E39-8B46-9ED2583C554A}" dt="2021-05-30T02:20:33.533" v="12" actId="26606"/>
          <ac:picMkLst>
            <pc:docMk/>
            <pc:sldMk cId="2211167003" sldId="257"/>
            <ac:picMk id="4" creationId="{7F80944D-5577-46E9-963D-A69395AEF395}"/>
          </ac:picMkLst>
        </pc:picChg>
      </pc:sldChg>
      <pc:sldChg chg="addSp delSp modSp mod">
        <pc:chgData name="Sarah Gothard" userId="0e53f415fda5f162" providerId="LiveId" clId="{DC89348C-0010-4E39-8B46-9ED2583C554A}" dt="2021-05-30T02:22:31.668" v="18" actId="26606"/>
        <pc:sldMkLst>
          <pc:docMk/>
          <pc:sldMk cId="1762072195" sldId="274"/>
        </pc:sldMkLst>
        <pc:spChg chg="ord">
          <ac:chgData name="Sarah Gothard" userId="0e53f415fda5f162" providerId="LiveId" clId="{DC89348C-0010-4E39-8B46-9ED2583C554A}" dt="2021-05-30T02:22:31.668" v="18" actId="26606"/>
          <ac:spMkLst>
            <pc:docMk/>
            <pc:sldMk cId="1762072195" sldId="274"/>
            <ac:spMk id="4" creationId="{734DF08B-C78F-4DB2-8B25-0250E898880A}"/>
          </ac:spMkLst>
        </pc:spChg>
        <pc:spChg chg="add del">
          <ac:chgData name="Sarah Gothard" userId="0e53f415fda5f162" providerId="LiveId" clId="{DC89348C-0010-4E39-8B46-9ED2583C554A}" dt="2021-05-30T02:22:31.668" v="18" actId="26606"/>
          <ac:spMkLst>
            <pc:docMk/>
            <pc:sldMk cId="1762072195" sldId="274"/>
            <ac:spMk id="93" creationId="{32BC26D8-82FB-445E-AA49-62A77D7C1EE0}"/>
          </ac:spMkLst>
        </pc:spChg>
        <pc:spChg chg="add del">
          <ac:chgData name="Sarah Gothard" userId="0e53f415fda5f162" providerId="LiveId" clId="{DC89348C-0010-4E39-8B46-9ED2583C554A}" dt="2021-05-30T02:22:31.668" v="18" actId="26606"/>
          <ac:spMkLst>
            <pc:docMk/>
            <pc:sldMk cId="1762072195" sldId="274"/>
            <ac:spMk id="95" creationId="{CB44330D-EA18-4254-AA95-EB49948539B8}"/>
          </ac:spMkLst>
        </pc:spChg>
        <pc:spChg chg="add">
          <ac:chgData name="Sarah Gothard" userId="0e53f415fda5f162" providerId="LiveId" clId="{DC89348C-0010-4E39-8B46-9ED2583C554A}" dt="2021-05-30T02:22:31.668" v="18" actId="26606"/>
          <ac:spMkLst>
            <pc:docMk/>
            <pc:sldMk cId="1762072195" sldId="274"/>
            <ac:spMk id="97" creationId="{32BC26D8-82FB-445E-AA49-62A77D7C1EE0}"/>
          </ac:spMkLst>
        </pc:spChg>
        <pc:spChg chg="add">
          <ac:chgData name="Sarah Gothard" userId="0e53f415fda5f162" providerId="LiveId" clId="{DC89348C-0010-4E39-8B46-9ED2583C554A}" dt="2021-05-30T02:22:31.668" v="18" actId="26606"/>
          <ac:spMkLst>
            <pc:docMk/>
            <pc:sldMk cId="1762072195" sldId="274"/>
            <ac:spMk id="98" creationId="{CB44330D-EA18-4254-AA95-EB49948539B8}"/>
          </ac:spMkLst>
        </pc:spChg>
        <pc:spChg chg="add del">
          <ac:chgData name="Sarah Gothard" userId="0e53f415fda5f162" providerId="LiveId" clId="{DC89348C-0010-4E39-8B46-9ED2583C554A}" dt="2021-05-30T02:20:53.175" v="15" actId="26606"/>
          <ac:spMkLst>
            <pc:docMk/>
            <pc:sldMk cId="1762072195" sldId="274"/>
            <ac:spMk id="100" creationId="{32BC26D8-82FB-445E-AA49-62A77D7C1EE0}"/>
          </ac:spMkLst>
        </pc:spChg>
        <pc:spChg chg="add del">
          <ac:chgData name="Sarah Gothard" userId="0e53f415fda5f162" providerId="LiveId" clId="{DC89348C-0010-4E39-8B46-9ED2583C554A}" dt="2021-05-30T02:20:53.175" v="15" actId="26606"/>
          <ac:spMkLst>
            <pc:docMk/>
            <pc:sldMk cId="1762072195" sldId="274"/>
            <ac:spMk id="102" creationId="{CB44330D-EA18-4254-AA95-EB49948539B8}"/>
          </ac:spMkLst>
        </pc:spChg>
        <pc:picChg chg="add del mod">
          <ac:chgData name="Sarah Gothard" userId="0e53f415fda5f162" providerId="LiveId" clId="{DC89348C-0010-4E39-8B46-9ED2583C554A}" dt="2021-05-30T02:22:29.201" v="16" actId="478"/>
          <ac:picMkLst>
            <pc:docMk/>
            <pc:sldMk cId="1762072195" sldId="274"/>
            <ac:picMk id="3" creationId="{4657AF5A-DCF3-4FEF-BBC6-2FB09C4F2DBA}"/>
          </ac:picMkLst>
        </pc:picChg>
        <pc:picChg chg="del">
          <ac:chgData name="Sarah Gothard" userId="0e53f415fda5f162" providerId="LiveId" clId="{DC89348C-0010-4E39-8B46-9ED2583C554A}" dt="2021-05-30T02:19:43.141" v="1" actId="478"/>
          <ac:picMkLst>
            <pc:docMk/>
            <pc:sldMk cId="1762072195" sldId="274"/>
            <ac:picMk id="5" creationId="{927F0239-DFF0-4B93-998F-EFB4C2D2DEA7}"/>
          </ac:picMkLst>
        </pc:picChg>
        <pc:picChg chg="add mod">
          <ac:chgData name="Sarah Gothard" userId="0e53f415fda5f162" providerId="LiveId" clId="{DC89348C-0010-4E39-8B46-9ED2583C554A}" dt="2021-05-30T02:22:31.668" v="18" actId="26606"/>
          <ac:picMkLst>
            <pc:docMk/>
            <pc:sldMk cId="1762072195" sldId="274"/>
            <ac:picMk id="7" creationId="{8A502D6D-53EF-4936-BD92-25B798B51AE0}"/>
          </ac:picMkLst>
        </pc:picChg>
      </pc:sldChg>
      <pc:sldChg chg="del">
        <pc:chgData name="Sarah Gothard" userId="0e53f415fda5f162" providerId="LiveId" clId="{DC89348C-0010-4E39-8B46-9ED2583C554A}" dt="2021-05-30T02:19:45.096" v="2" actId="47"/>
        <pc:sldMkLst>
          <pc:docMk/>
          <pc:sldMk cId="100285647" sldId="275"/>
        </pc:sldMkLst>
      </pc:sldChg>
      <pc:sldChg chg="addSp delSp modSp add mod setBg delDesignElem">
        <pc:chgData name="Sarah Gothard" userId="0e53f415fda5f162" providerId="LiveId" clId="{DC89348C-0010-4E39-8B46-9ED2583C554A}" dt="2021-05-30T02:46:06.916" v="69" actId="962"/>
        <pc:sldMkLst>
          <pc:docMk/>
          <pc:sldMk cId="1714871443" sldId="275"/>
        </pc:sldMkLst>
        <pc:spChg chg="ord">
          <ac:chgData name="Sarah Gothard" userId="0e53f415fda5f162" providerId="LiveId" clId="{DC89348C-0010-4E39-8B46-9ED2583C554A}" dt="2021-05-30T02:46:03.299" v="67" actId="26606"/>
          <ac:spMkLst>
            <pc:docMk/>
            <pc:sldMk cId="1714871443" sldId="275"/>
            <ac:spMk id="4" creationId="{734DF08B-C78F-4DB2-8B25-0250E898880A}"/>
          </ac:spMkLst>
        </pc:spChg>
        <pc:spChg chg="add del">
          <ac:chgData name="Sarah Gothard" userId="0e53f415fda5f162" providerId="LiveId" clId="{DC89348C-0010-4E39-8B46-9ED2583C554A}" dt="2021-05-30T02:46:03.299" v="67" actId="26606"/>
          <ac:spMkLst>
            <pc:docMk/>
            <pc:sldMk cId="1714871443" sldId="275"/>
            <ac:spMk id="9" creationId="{32BC26D8-82FB-445E-AA49-62A77D7C1EE0}"/>
          </ac:spMkLst>
        </pc:spChg>
        <pc:spChg chg="add del">
          <ac:chgData name="Sarah Gothard" userId="0e53f415fda5f162" providerId="LiveId" clId="{DC89348C-0010-4E39-8B46-9ED2583C554A}" dt="2021-05-30T02:46:03.299" v="67" actId="26606"/>
          <ac:spMkLst>
            <pc:docMk/>
            <pc:sldMk cId="1714871443" sldId="275"/>
            <ac:spMk id="11" creationId="{CB44330D-EA18-4254-AA95-EB49948539B8}"/>
          </ac:spMkLst>
        </pc:spChg>
        <pc:spChg chg="add">
          <ac:chgData name="Sarah Gothard" userId="0e53f415fda5f162" providerId="LiveId" clId="{DC89348C-0010-4E39-8B46-9ED2583C554A}" dt="2021-05-30T02:46:03.299" v="67" actId="26606"/>
          <ac:spMkLst>
            <pc:docMk/>
            <pc:sldMk cId="1714871443" sldId="275"/>
            <ac:spMk id="16" creationId="{32BC26D8-82FB-445E-AA49-62A77D7C1EE0}"/>
          </ac:spMkLst>
        </pc:spChg>
        <pc:spChg chg="add">
          <ac:chgData name="Sarah Gothard" userId="0e53f415fda5f162" providerId="LiveId" clId="{DC89348C-0010-4E39-8B46-9ED2583C554A}" dt="2021-05-30T02:46:03.299" v="67" actId="26606"/>
          <ac:spMkLst>
            <pc:docMk/>
            <pc:sldMk cId="1714871443" sldId="275"/>
            <ac:spMk id="18" creationId="{CB44330D-EA18-4254-AA95-EB49948539B8}"/>
          </ac:spMkLst>
        </pc:spChg>
        <pc:spChg chg="del">
          <ac:chgData name="Sarah Gothard" userId="0e53f415fda5f162" providerId="LiveId" clId="{DC89348C-0010-4E39-8B46-9ED2583C554A}" dt="2021-05-30T02:19:48.936" v="4"/>
          <ac:spMkLst>
            <pc:docMk/>
            <pc:sldMk cId="1714871443" sldId="275"/>
            <ac:spMk id="93" creationId="{32BC26D8-82FB-445E-AA49-62A77D7C1EE0}"/>
          </ac:spMkLst>
        </pc:spChg>
        <pc:spChg chg="del">
          <ac:chgData name="Sarah Gothard" userId="0e53f415fda5f162" providerId="LiveId" clId="{DC89348C-0010-4E39-8B46-9ED2583C554A}" dt="2021-05-30T02:19:48.936" v="4"/>
          <ac:spMkLst>
            <pc:docMk/>
            <pc:sldMk cId="1714871443" sldId="275"/>
            <ac:spMk id="95" creationId="{CB44330D-EA18-4254-AA95-EB49948539B8}"/>
          </ac:spMkLst>
        </pc:spChg>
        <pc:picChg chg="add del mod">
          <ac:chgData name="Sarah Gothard" userId="0e53f415fda5f162" providerId="LiveId" clId="{DC89348C-0010-4E39-8B46-9ED2583C554A}" dt="2021-05-30T02:46:01.381" v="65" actId="478"/>
          <ac:picMkLst>
            <pc:docMk/>
            <pc:sldMk cId="1714871443" sldId="275"/>
            <ac:picMk id="3" creationId="{347328F4-4478-4F9A-B4A3-EA483CE573A3}"/>
          </ac:picMkLst>
        </pc:picChg>
        <pc:picChg chg="add mod">
          <ac:chgData name="Sarah Gothard" userId="0e53f415fda5f162" providerId="LiveId" clId="{DC89348C-0010-4E39-8B46-9ED2583C554A}" dt="2021-05-30T02:46:06.916" v="69" actId="962"/>
          <ac:picMkLst>
            <pc:docMk/>
            <pc:sldMk cId="1714871443" sldId="275"/>
            <ac:picMk id="6" creationId="{09EEC6F8-EB2E-465B-9A60-A690B8063946}"/>
          </ac:picMkLst>
        </pc:picChg>
      </pc:sldChg>
      <pc:sldChg chg="del">
        <pc:chgData name="Sarah Gothard" userId="0e53f415fda5f162" providerId="LiveId" clId="{DC89348C-0010-4E39-8B46-9ED2583C554A}" dt="2021-05-30T02:19:45.096" v="2" actId="47"/>
        <pc:sldMkLst>
          <pc:docMk/>
          <pc:sldMk cId="370254061" sldId="276"/>
        </pc:sldMkLst>
      </pc:sldChg>
      <pc:sldChg chg="addSp delSp modSp add mod setBg delDesignElem">
        <pc:chgData name="Sarah Gothard" userId="0e53f415fda5f162" providerId="LiveId" clId="{DC89348C-0010-4E39-8B46-9ED2583C554A}" dt="2021-05-30T02:28:36.415" v="30" actId="26606"/>
        <pc:sldMkLst>
          <pc:docMk/>
          <pc:sldMk cId="4166742922" sldId="276"/>
        </pc:sldMkLst>
        <pc:spChg chg="ord">
          <ac:chgData name="Sarah Gothard" userId="0e53f415fda5f162" providerId="LiveId" clId="{DC89348C-0010-4E39-8B46-9ED2583C554A}" dt="2021-05-30T02:28:36.415" v="30" actId="26606"/>
          <ac:spMkLst>
            <pc:docMk/>
            <pc:sldMk cId="4166742922" sldId="276"/>
            <ac:spMk id="4" creationId="{734DF08B-C78F-4DB2-8B25-0250E898880A}"/>
          </ac:spMkLst>
        </pc:spChg>
        <pc:spChg chg="add">
          <ac:chgData name="Sarah Gothard" userId="0e53f415fda5f162" providerId="LiveId" clId="{DC89348C-0010-4E39-8B46-9ED2583C554A}" dt="2021-05-30T02:28:36.415" v="30" actId="26606"/>
          <ac:spMkLst>
            <pc:docMk/>
            <pc:sldMk cId="4166742922" sldId="276"/>
            <ac:spMk id="9" creationId="{32BC26D8-82FB-445E-AA49-62A77D7C1EE0}"/>
          </ac:spMkLst>
        </pc:spChg>
        <pc:spChg chg="add">
          <ac:chgData name="Sarah Gothard" userId="0e53f415fda5f162" providerId="LiveId" clId="{DC89348C-0010-4E39-8B46-9ED2583C554A}" dt="2021-05-30T02:28:36.415" v="30" actId="26606"/>
          <ac:spMkLst>
            <pc:docMk/>
            <pc:sldMk cId="4166742922" sldId="276"/>
            <ac:spMk id="11" creationId="{CB44330D-EA18-4254-AA95-EB49948539B8}"/>
          </ac:spMkLst>
        </pc:spChg>
        <pc:spChg chg="del">
          <ac:chgData name="Sarah Gothard" userId="0e53f415fda5f162" providerId="LiveId" clId="{DC89348C-0010-4E39-8B46-9ED2583C554A}" dt="2021-05-30T02:19:49.526" v="6"/>
          <ac:spMkLst>
            <pc:docMk/>
            <pc:sldMk cId="4166742922" sldId="276"/>
            <ac:spMk id="93" creationId="{32BC26D8-82FB-445E-AA49-62A77D7C1EE0}"/>
          </ac:spMkLst>
        </pc:spChg>
        <pc:spChg chg="del">
          <ac:chgData name="Sarah Gothard" userId="0e53f415fda5f162" providerId="LiveId" clId="{DC89348C-0010-4E39-8B46-9ED2583C554A}" dt="2021-05-30T02:19:49.526" v="6"/>
          <ac:spMkLst>
            <pc:docMk/>
            <pc:sldMk cId="4166742922" sldId="276"/>
            <ac:spMk id="95" creationId="{CB44330D-EA18-4254-AA95-EB49948539B8}"/>
          </ac:spMkLst>
        </pc:spChg>
        <pc:picChg chg="add mod">
          <ac:chgData name="Sarah Gothard" userId="0e53f415fda5f162" providerId="LiveId" clId="{DC89348C-0010-4E39-8B46-9ED2583C554A}" dt="2021-05-30T02:28:36.415" v="30" actId="26606"/>
          <ac:picMkLst>
            <pc:docMk/>
            <pc:sldMk cId="4166742922" sldId="276"/>
            <ac:picMk id="3" creationId="{DDFA27A1-093C-4007-9C9B-BACA6576EA93}"/>
          </ac:picMkLst>
        </pc:picChg>
      </pc:sldChg>
      <pc:sldChg chg="addSp delSp modSp add mod setBg delDesignElem">
        <pc:chgData name="Sarah Gothard" userId="0e53f415fda5f162" providerId="LiveId" clId="{DC89348C-0010-4E39-8B46-9ED2583C554A}" dt="2021-05-30T02:30:24.365" v="37" actId="26606"/>
        <pc:sldMkLst>
          <pc:docMk/>
          <pc:sldMk cId="408392247" sldId="277"/>
        </pc:sldMkLst>
        <pc:spChg chg="ord">
          <ac:chgData name="Sarah Gothard" userId="0e53f415fda5f162" providerId="LiveId" clId="{DC89348C-0010-4E39-8B46-9ED2583C554A}" dt="2021-05-30T02:30:24.365" v="37" actId="26606"/>
          <ac:spMkLst>
            <pc:docMk/>
            <pc:sldMk cId="408392247" sldId="277"/>
            <ac:spMk id="4" creationId="{734DF08B-C78F-4DB2-8B25-0250E898880A}"/>
          </ac:spMkLst>
        </pc:spChg>
        <pc:spChg chg="add">
          <ac:chgData name="Sarah Gothard" userId="0e53f415fda5f162" providerId="LiveId" clId="{DC89348C-0010-4E39-8B46-9ED2583C554A}" dt="2021-05-30T02:30:24.365" v="37" actId="26606"/>
          <ac:spMkLst>
            <pc:docMk/>
            <pc:sldMk cId="408392247" sldId="277"/>
            <ac:spMk id="9" creationId="{32BC26D8-82FB-445E-AA49-62A77D7C1EE0}"/>
          </ac:spMkLst>
        </pc:spChg>
        <pc:spChg chg="add">
          <ac:chgData name="Sarah Gothard" userId="0e53f415fda5f162" providerId="LiveId" clId="{DC89348C-0010-4E39-8B46-9ED2583C554A}" dt="2021-05-30T02:30:24.365" v="37" actId="26606"/>
          <ac:spMkLst>
            <pc:docMk/>
            <pc:sldMk cId="408392247" sldId="277"/>
            <ac:spMk id="11" creationId="{CB44330D-EA18-4254-AA95-EB49948539B8}"/>
          </ac:spMkLst>
        </pc:spChg>
        <pc:spChg chg="del">
          <ac:chgData name="Sarah Gothard" userId="0e53f415fda5f162" providerId="LiveId" clId="{DC89348C-0010-4E39-8B46-9ED2583C554A}" dt="2021-05-30T02:19:50.035" v="8"/>
          <ac:spMkLst>
            <pc:docMk/>
            <pc:sldMk cId="408392247" sldId="277"/>
            <ac:spMk id="93" creationId="{32BC26D8-82FB-445E-AA49-62A77D7C1EE0}"/>
          </ac:spMkLst>
        </pc:spChg>
        <pc:spChg chg="del">
          <ac:chgData name="Sarah Gothard" userId="0e53f415fda5f162" providerId="LiveId" clId="{DC89348C-0010-4E39-8B46-9ED2583C554A}" dt="2021-05-30T02:19:50.035" v="8"/>
          <ac:spMkLst>
            <pc:docMk/>
            <pc:sldMk cId="408392247" sldId="277"/>
            <ac:spMk id="95" creationId="{CB44330D-EA18-4254-AA95-EB49948539B8}"/>
          </ac:spMkLst>
        </pc:spChg>
        <pc:picChg chg="add mod">
          <ac:chgData name="Sarah Gothard" userId="0e53f415fda5f162" providerId="LiveId" clId="{DC89348C-0010-4E39-8B46-9ED2583C554A}" dt="2021-05-30T02:30:24.365" v="37" actId="26606"/>
          <ac:picMkLst>
            <pc:docMk/>
            <pc:sldMk cId="408392247" sldId="277"/>
            <ac:picMk id="3" creationId="{64FD5F00-063E-4AC9-B57F-B04B61888BA9}"/>
          </ac:picMkLst>
        </pc:picChg>
      </pc:sldChg>
      <pc:sldChg chg="del">
        <pc:chgData name="Sarah Gothard" userId="0e53f415fda5f162" providerId="LiveId" clId="{DC89348C-0010-4E39-8B46-9ED2583C554A}" dt="2021-05-30T02:19:45.096" v="2" actId="47"/>
        <pc:sldMkLst>
          <pc:docMk/>
          <pc:sldMk cId="2278089959" sldId="277"/>
        </pc:sldMkLst>
      </pc:sldChg>
      <pc:sldChg chg="delSp add del setBg delDesignElem">
        <pc:chgData name="Sarah Gothard" userId="0e53f415fda5f162" providerId="LiveId" clId="{DC89348C-0010-4E39-8B46-9ED2583C554A}" dt="2021-05-30T02:44:58.716" v="64" actId="47"/>
        <pc:sldMkLst>
          <pc:docMk/>
          <pc:sldMk cId="170823544" sldId="278"/>
        </pc:sldMkLst>
        <pc:spChg chg="del">
          <ac:chgData name="Sarah Gothard" userId="0e53f415fda5f162" providerId="LiveId" clId="{DC89348C-0010-4E39-8B46-9ED2583C554A}" dt="2021-05-30T02:19:50.322" v="10"/>
          <ac:spMkLst>
            <pc:docMk/>
            <pc:sldMk cId="170823544" sldId="278"/>
            <ac:spMk id="93" creationId="{32BC26D8-82FB-445E-AA49-62A77D7C1EE0}"/>
          </ac:spMkLst>
        </pc:spChg>
        <pc:spChg chg="del">
          <ac:chgData name="Sarah Gothard" userId="0e53f415fda5f162" providerId="LiveId" clId="{DC89348C-0010-4E39-8B46-9ED2583C554A}" dt="2021-05-30T02:19:50.322" v="10"/>
          <ac:spMkLst>
            <pc:docMk/>
            <pc:sldMk cId="170823544" sldId="278"/>
            <ac:spMk id="95" creationId="{CB44330D-EA18-4254-AA95-EB49948539B8}"/>
          </ac:spMkLst>
        </pc:spChg>
      </pc:sldChg>
      <pc:sldChg chg="del">
        <pc:chgData name="Sarah Gothard" userId="0e53f415fda5f162" providerId="LiveId" clId="{DC89348C-0010-4E39-8B46-9ED2583C554A}" dt="2021-05-30T02:19:45.096" v="2" actId="47"/>
        <pc:sldMkLst>
          <pc:docMk/>
          <pc:sldMk cId="3211433646" sldId="278"/>
        </pc:sldMkLst>
      </pc:sldChg>
      <pc:sldChg chg="addSp modSp add mod setBg">
        <pc:chgData name="Sarah Gothard" userId="0e53f415fda5f162" providerId="LiveId" clId="{DC89348C-0010-4E39-8B46-9ED2583C554A}" dt="2021-05-30T02:26:47.611" v="24" actId="26606"/>
        <pc:sldMkLst>
          <pc:docMk/>
          <pc:sldMk cId="1665811976" sldId="279"/>
        </pc:sldMkLst>
        <pc:spChg chg="ord">
          <ac:chgData name="Sarah Gothard" userId="0e53f415fda5f162" providerId="LiveId" clId="{DC89348C-0010-4E39-8B46-9ED2583C554A}" dt="2021-05-30T02:26:47.611" v="24" actId="26606"/>
          <ac:spMkLst>
            <pc:docMk/>
            <pc:sldMk cId="1665811976" sldId="279"/>
            <ac:spMk id="4" creationId="{734DF08B-C78F-4DB2-8B25-0250E898880A}"/>
          </ac:spMkLst>
        </pc:spChg>
        <pc:spChg chg="add">
          <ac:chgData name="Sarah Gothard" userId="0e53f415fda5f162" providerId="LiveId" clId="{DC89348C-0010-4E39-8B46-9ED2583C554A}" dt="2021-05-30T02:26:47.611" v="24" actId="26606"/>
          <ac:spMkLst>
            <pc:docMk/>
            <pc:sldMk cId="1665811976" sldId="279"/>
            <ac:spMk id="9" creationId="{32BC26D8-82FB-445E-AA49-62A77D7C1EE0}"/>
          </ac:spMkLst>
        </pc:spChg>
        <pc:spChg chg="add">
          <ac:chgData name="Sarah Gothard" userId="0e53f415fda5f162" providerId="LiveId" clId="{DC89348C-0010-4E39-8B46-9ED2583C554A}" dt="2021-05-30T02:26:47.611" v="24" actId="26606"/>
          <ac:spMkLst>
            <pc:docMk/>
            <pc:sldMk cId="1665811976" sldId="279"/>
            <ac:spMk id="11" creationId="{CB44330D-EA18-4254-AA95-EB49948539B8}"/>
          </ac:spMkLst>
        </pc:spChg>
        <pc:picChg chg="add mod">
          <ac:chgData name="Sarah Gothard" userId="0e53f415fda5f162" providerId="LiveId" clId="{DC89348C-0010-4E39-8B46-9ED2583C554A}" dt="2021-05-30T02:26:47.611" v="24" actId="26606"/>
          <ac:picMkLst>
            <pc:docMk/>
            <pc:sldMk cId="1665811976" sldId="279"/>
            <ac:picMk id="3" creationId="{00B13F6D-82BD-437C-99FD-6F40818F927E}"/>
          </ac:picMkLst>
        </pc:picChg>
      </pc:sldChg>
      <pc:sldChg chg="addSp delSp modSp add mod setBg">
        <pc:chgData name="Sarah Gothard" userId="0e53f415fda5f162" providerId="LiveId" clId="{DC89348C-0010-4E39-8B46-9ED2583C554A}" dt="2021-05-30T02:28:21.845" v="28" actId="26606"/>
        <pc:sldMkLst>
          <pc:docMk/>
          <pc:sldMk cId="1780624320" sldId="280"/>
        </pc:sldMkLst>
        <pc:spChg chg="ord">
          <ac:chgData name="Sarah Gothard" userId="0e53f415fda5f162" providerId="LiveId" clId="{DC89348C-0010-4E39-8B46-9ED2583C554A}" dt="2021-05-30T02:28:21.845" v="28" actId="26606"/>
          <ac:spMkLst>
            <pc:docMk/>
            <pc:sldMk cId="1780624320" sldId="280"/>
            <ac:spMk id="4" creationId="{734DF08B-C78F-4DB2-8B25-0250E898880A}"/>
          </ac:spMkLst>
        </pc:spChg>
        <pc:spChg chg="add">
          <ac:chgData name="Sarah Gothard" userId="0e53f415fda5f162" providerId="LiveId" clId="{DC89348C-0010-4E39-8B46-9ED2583C554A}" dt="2021-05-30T02:28:21.845" v="28" actId="26606"/>
          <ac:spMkLst>
            <pc:docMk/>
            <pc:sldMk cId="1780624320" sldId="280"/>
            <ac:spMk id="11" creationId="{32BC26D8-82FB-445E-AA49-62A77D7C1EE0}"/>
          </ac:spMkLst>
        </pc:spChg>
        <pc:spChg chg="add">
          <ac:chgData name="Sarah Gothard" userId="0e53f415fda5f162" providerId="LiveId" clId="{DC89348C-0010-4E39-8B46-9ED2583C554A}" dt="2021-05-30T02:28:21.845" v="28" actId="26606"/>
          <ac:spMkLst>
            <pc:docMk/>
            <pc:sldMk cId="1780624320" sldId="280"/>
            <ac:spMk id="13" creationId="{CB44330D-EA18-4254-AA95-EB49948539B8}"/>
          </ac:spMkLst>
        </pc:spChg>
        <pc:picChg chg="add del">
          <ac:chgData name="Sarah Gothard" userId="0e53f415fda5f162" providerId="LiveId" clId="{DC89348C-0010-4E39-8B46-9ED2583C554A}" dt="2021-05-30T02:28:20.194" v="26" actId="478"/>
          <ac:picMkLst>
            <pc:docMk/>
            <pc:sldMk cId="1780624320" sldId="280"/>
            <ac:picMk id="3" creationId="{7701CD0B-FFF1-403D-933A-0DC306D9BF93}"/>
          </ac:picMkLst>
        </pc:picChg>
        <pc:picChg chg="add mod">
          <ac:chgData name="Sarah Gothard" userId="0e53f415fda5f162" providerId="LiveId" clId="{DC89348C-0010-4E39-8B46-9ED2583C554A}" dt="2021-05-30T02:28:21.845" v="28" actId="26606"/>
          <ac:picMkLst>
            <pc:docMk/>
            <pc:sldMk cId="1780624320" sldId="280"/>
            <ac:picMk id="6" creationId="{7DF8C0EF-DB1D-4048-9F90-4934F01CF8E1}"/>
          </ac:picMkLst>
        </pc:picChg>
      </pc:sldChg>
      <pc:sldChg chg="del">
        <pc:chgData name="Sarah Gothard" userId="0e53f415fda5f162" providerId="LiveId" clId="{DC89348C-0010-4E39-8B46-9ED2583C554A}" dt="2021-05-30T02:19:45.096" v="2" actId="47"/>
        <pc:sldMkLst>
          <pc:docMk/>
          <pc:sldMk cId="1581909636" sldId="281"/>
        </pc:sldMkLst>
      </pc:sldChg>
      <pc:sldChg chg="addSp modSp add mod setBg">
        <pc:chgData name="Sarah Gothard" userId="0e53f415fda5f162" providerId="LiveId" clId="{DC89348C-0010-4E39-8B46-9ED2583C554A}" dt="2021-05-30T02:31:30.907" v="39" actId="26606"/>
        <pc:sldMkLst>
          <pc:docMk/>
          <pc:sldMk cId="3080805750" sldId="281"/>
        </pc:sldMkLst>
        <pc:spChg chg="ord">
          <ac:chgData name="Sarah Gothard" userId="0e53f415fda5f162" providerId="LiveId" clId="{DC89348C-0010-4E39-8B46-9ED2583C554A}" dt="2021-05-30T02:31:30.907" v="39" actId="26606"/>
          <ac:spMkLst>
            <pc:docMk/>
            <pc:sldMk cId="3080805750" sldId="281"/>
            <ac:spMk id="4" creationId="{734DF08B-C78F-4DB2-8B25-0250E898880A}"/>
          </ac:spMkLst>
        </pc:spChg>
        <pc:spChg chg="add">
          <ac:chgData name="Sarah Gothard" userId="0e53f415fda5f162" providerId="LiveId" clId="{DC89348C-0010-4E39-8B46-9ED2583C554A}" dt="2021-05-30T02:31:30.907" v="39" actId="26606"/>
          <ac:spMkLst>
            <pc:docMk/>
            <pc:sldMk cId="3080805750" sldId="281"/>
            <ac:spMk id="9" creationId="{32BC26D8-82FB-445E-AA49-62A77D7C1EE0}"/>
          </ac:spMkLst>
        </pc:spChg>
        <pc:spChg chg="add">
          <ac:chgData name="Sarah Gothard" userId="0e53f415fda5f162" providerId="LiveId" clId="{DC89348C-0010-4E39-8B46-9ED2583C554A}" dt="2021-05-30T02:31:30.907" v="39" actId="26606"/>
          <ac:spMkLst>
            <pc:docMk/>
            <pc:sldMk cId="3080805750" sldId="281"/>
            <ac:spMk id="11" creationId="{CB44330D-EA18-4254-AA95-EB49948539B8}"/>
          </ac:spMkLst>
        </pc:spChg>
        <pc:picChg chg="add mod">
          <ac:chgData name="Sarah Gothard" userId="0e53f415fda5f162" providerId="LiveId" clId="{DC89348C-0010-4E39-8B46-9ED2583C554A}" dt="2021-05-30T02:31:30.907" v="39" actId="26606"/>
          <ac:picMkLst>
            <pc:docMk/>
            <pc:sldMk cId="3080805750" sldId="281"/>
            <ac:picMk id="3" creationId="{301EA49B-F1AB-49D7-9B3B-35D729B1A40A}"/>
          </ac:picMkLst>
        </pc:picChg>
      </pc:sldChg>
      <pc:sldChg chg="addSp modSp add mod setBg">
        <pc:chgData name="Sarah Gothard" userId="0e53f415fda5f162" providerId="LiveId" clId="{DC89348C-0010-4E39-8B46-9ED2583C554A}" dt="2021-05-30T02:32:26.984" v="41" actId="26606"/>
        <pc:sldMkLst>
          <pc:docMk/>
          <pc:sldMk cId="2473703804" sldId="282"/>
        </pc:sldMkLst>
        <pc:spChg chg="ord">
          <ac:chgData name="Sarah Gothard" userId="0e53f415fda5f162" providerId="LiveId" clId="{DC89348C-0010-4E39-8B46-9ED2583C554A}" dt="2021-05-30T02:32:26.984" v="41" actId="26606"/>
          <ac:spMkLst>
            <pc:docMk/>
            <pc:sldMk cId="2473703804" sldId="282"/>
            <ac:spMk id="4" creationId="{734DF08B-C78F-4DB2-8B25-0250E898880A}"/>
          </ac:spMkLst>
        </pc:spChg>
        <pc:spChg chg="add">
          <ac:chgData name="Sarah Gothard" userId="0e53f415fda5f162" providerId="LiveId" clId="{DC89348C-0010-4E39-8B46-9ED2583C554A}" dt="2021-05-30T02:32:26.984" v="41" actId="26606"/>
          <ac:spMkLst>
            <pc:docMk/>
            <pc:sldMk cId="2473703804" sldId="282"/>
            <ac:spMk id="9" creationId="{32BC26D8-82FB-445E-AA49-62A77D7C1EE0}"/>
          </ac:spMkLst>
        </pc:spChg>
        <pc:spChg chg="add">
          <ac:chgData name="Sarah Gothard" userId="0e53f415fda5f162" providerId="LiveId" clId="{DC89348C-0010-4E39-8B46-9ED2583C554A}" dt="2021-05-30T02:32:26.984" v="41" actId="26606"/>
          <ac:spMkLst>
            <pc:docMk/>
            <pc:sldMk cId="2473703804" sldId="282"/>
            <ac:spMk id="11" creationId="{CB44330D-EA18-4254-AA95-EB49948539B8}"/>
          </ac:spMkLst>
        </pc:spChg>
        <pc:picChg chg="add mod">
          <ac:chgData name="Sarah Gothard" userId="0e53f415fda5f162" providerId="LiveId" clId="{DC89348C-0010-4E39-8B46-9ED2583C554A}" dt="2021-05-30T02:32:26.984" v="41" actId="26606"/>
          <ac:picMkLst>
            <pc:docMk/>
            <pc:sldMk cId="2473703804" sldId="282"/>
            <ac:picMk id="3" creationId="{CD8BA9F8-3AF8-48C9-9961-EF4ACD36ACCB}"/>
          </ac:picMkLst>
        </pc:picChg>
      </pc:sldChg>
      <pc:sldChg chg="del">
        <pc:chgData name="Sarah Gothard" userId="0e53f415fda5f162" providerId="LiveId" clId="{DC89348C-0010-4E39-8B46-9ED2583C554A}" dt="2021-05-30T02:19:45.096" v="2" actId="47"/>
        <pc:sldMkLst>
          <pc:docMk/>
          <pc:sldMk cId="3184572306" sldId="282"/>
        </pc:sldMkLst>
      </pc:sldChg>
      <pc:sldChg chg="addSp modSp add mod setBg">
        <pc:chgData name="Sarah Gothard" userId="0e53f415fda5f162" providerId="LiveId" clId="{DC89348C-0010-4E39-8B46-9ED2583C554A}" dt="2021-05-30T02:33:42.018" v="43" actId="26606"/>
        <pc:sldMkLst>
          <pc:docMk/>
          <pc:sldMk cId="2772104953" sldId="283"/>
        </pc:sldMkLst>
        <pc:spChg chg="ord">
          <ac:chgData name="Sarah Gothard" userId="0e53f415fda5f162" providerId="LiveId" clId="{DC89348C-0010-4E39-8B46-9ED2583C554A}" dt="2021-05-30T02:33:42.018" v="43" actId="26606"/>
          <ac:spMkLst>
            <pc:docMk/>
            <pc:sldMk cId="2772104953" sldId="283"/>
            <ac:spMk id="4" creationId="{734DF08B-C78F-4DB2-8B25-0250E898880A}"/>
          </ac:spMkLst>
        </pc:spChg>
        <pc:spChg chg="add">
          <ac:chgData name="Sarah Gothard" userId="0e53f415fda5f162" providerId="LiveId" clId="{DC89348C-0010-4E39-8B46-9ED2583C554A}" dt="2021-05-30T02:33:42.018" v="43" actId="26606"/>
          <ac:spMkLst>
            <pc:docMk/>
            <pc:sldMk cId="2772104953" sldId="283"/>
            <ac:spMk id="9" creationId="{32BC26D8-82FB-445E-AA49-62A77D7C1EE0}"/>
          </ac:spMkLst>
        </pc:spChg>
        <pc:spChg chg="add">
          <ac:chgData name="Sarah Gothard" userId="0e53f415fda5f162" providerId="LiveId" clId="{DC89348C-0010-4E39-8B46-9ED2583C554A}" dt="2021-05-30T02:33:42.018" v="43" actId="26606"/>
          <ac:spMkLst>
            <pc:docMk/>
            <pc:sldMk cId="2772104953" sldId="283"/>
            <ac:spMk id="11" creationId="{CB44330D-EA18-4254-AA95-EB49948539B8}"/>
          </ac:spMkLst>
        </pc:spChg>
        <pc:picChg chg="add mod">
          <ac:chgData name="Sarah Gothard" userId="0e53f415fda5f162" providerId="LiveId" clId="{DC89348C-0010-4E39-8B46-9ED2583C554A}" dt="2021-05-30T02:33:42.018" v="43" actId="26606"/>
          <ac:picMkLst>
            <pc:docMk/>
            <pc:sldMk cId="2772104953" sldId="283"/>
            <ac:picMk id="3" creationId="{2112B897-8025-4885-B494-7DD8C2BD8392}"/>
          </ac:picMkLst>
        </pc:picChg>
      </pc:sldChg>
      <pc:sldChg chg="del">
        <pc:chgData name="Sarah Gothard" userId="0e53f415fda5f162" providerId="LiveId" clId="{DC89348C-0010-4E39-8B46-9ED2583C554A}" dt="2021-05-30T02:19:45.096" v="2" actId="47"/>
        <pc:sldMkLst>
          <pc:docMk/>
          <pc:sldMk cId="4251228285" sldId="283"/>
        </pc:sldMkLst>
      </pc:sldChg>
      <pc:sldChg chg="del">
        <pc:chgData name="Sarah Gothard" userId="0e53f415fda5f162" providerId="LiveId" clId="{DC89348C-0010-4E39-8B46-9ED2583C554A}" dt="2021-05-30T02:19:45.096" v="2" actId="47"/>
        <pc:sldMkLst>
          <pc:docMk/>
          <pc:sldMk cId="154405021" sldId="284"/>
        </pc:sldMkLst>
      </pc:sldChg>
      <pc:sldChg chg="addSp modSp add mod setBg">
        <pc:chgData name="Sarah Gothard" userId="0e53f415fda5f162" providerId="LiveId" clId="{DC89348C-0010-4E39-8B46-9ED2583C554A}" dt="2021-05-30T02:34:14.423" v="50" actId="26606"/>
        <pc:sldMkLst>
          <pc:docMk/>
          <pc:sldMk cId="3637348045" sldId="284"/>
        </pc:sldMkLst>
        <pc:spChg chg="ord">
          <ac:chgData name="Sarah Gothard" userId="0e53f415fda5f162" providerId="LiveId" clId="{DC89348C-0010-4E39-8B46-9ED2583C554A}" dt="2021-05-30T02:34:14.423" v="50" actId="26606"/>
          <ac:spMkLst>
            <pc:docMk/>
            <pc:sldMk cId="3637348045" sldId="284"/>
            <ac:spMk id="4" creationId="{734DF08B-C78F-4DB2-8B25-0250E898880A}"/>
          </ac:spMkLst>
        </pc:spChg>
        <pc:spChg chg="add">
          <ac:chgData name="Sarah Gothard" userId="0e53f415fda5f162" providerId="LiveId" clId="{DC89348C-0010-4E39-8B46-9ED2583C554A}" dt="2021-05-30T02:34:14.423" v="50" actId="26606"/>
          <ac:spMkLst>
            <pc:docMk/>
            <pc:sldMk cId="3637348045" sldId="284"/>
            <ac:spMk id="9" creationId="{32BC26D8-82FB-445E-AA49-62A77D7C1EE0}"/>
          </ac:spMkLst>
        </pc:spChg>
        <pc:spChg chg="add">
          <ac:chgData name="Sarah Gothard" userId="0e53f415fda5f162" providerId="LiveId" clId="{DC89348C-0010-4E39-8B46-9ED2583C554A}" dt="2021-05-30T02:34:14.423" v="50" actId="26606"/>
          <ac:spMkLst>
            <pc:docMk/>
            <pc:sldMk cId="3637348045" sldId="284"/>
            <ac:spMk id="11" creationId="{CB44330D-EA18-4254-AA95-EB49948539B8}"/>
          </ac:spMkLst>
        </pc:spChg>
        <pc:picChg chg="add mod">
          <ac:chgData name="Sarah Gothard" userId="0e53f415fda5f162" providerId="LiveId" clId="{DC89348C-0010-4E39-8B46-9ED2583C554A}" dt="2021-05-30T02:34:14.423" v="50" actId="26606"/>
          <ac:picMkLst>
            <pc:docMk/>
            <pc:sldMk cId="3637348045" sldId="284"/>
            <ac:picMk id="3" creationId="{80CDC270-DF24-4748-A3EE-C4C1C7795AEA}"/>
          </ac:picMkLst>
        </pc:picChg>
      </pc:sldChg>
      <pc:sldChg chg="add del">
        <pc:chgData name="Sarah Gothard" userId="0e53f415fda5f162" providerId="LiveId" clId="{DC89348C-0010-4E39-8B46-9ED2583C554A}" dt="2021-05-30T02:44:58.716" v="64" actId="47"/>
        <pc:sldMkLst>
          <pc:docMk/>
          <pc:sldMk cId="1058689661" sldId="285"/>
        </pc:sldMkLst>
      </pc:sldChg>
      <pc:sldChg chg="addSp modSp add mod setBg">
        <pc:chgData name="Sarah Gothard" userId="0e53f415fda5f162" providerId="LiveId" clId="{DC89348C-0010-4E39-8B46-9ED2583C554A}" dt="2021-05-30T02:35:12.984" v="52" actId="26606"/>
        <pc:sldMkLst>
          <pc:docMk/>
          <pc:sldMk cId="4219040882" sldId="286"/>
        </pc:sldMkLst>
        <pc:spChg chg="ord">
          <ac:chgData name="Sarah Gothard" userId="0e53f415fda5f162" providerId="LiveId" clId="{DC89348C-0010-4E39-8B46-9ED2583C554A}" dt="2021-05-30T02:35:12.984" v="52" actId="26606"/>
          <ac:spMkLst>
            <pc:docMk/>
            <pc:sldMk cId="4219040882" sldId="286"/>
            <ac:spMk id="4" creationId="{734DF08B-C78F-4DB2-8B25-0250E898880A}"/>
          </ac:spMkLst>
        </pc:spChg>
        <pc:spChg chg="add">
          <ac:chgData name="Sarah Gothard" userId="0e53f415fda5f162" providerId="LiveId" clId="{DC89348C-0010-4E39-8B46-9ED2583C554A}" dt="2021-05-30T02:35:12.984" v="52" actId="26606"/>
          <ac:spMkLst>
            <pc:docMk/>
            <pc:sldMk cId="4219040882" sldId="286"/>
            <ac:spMk id="9" creationId="{32BC26D8-82FB-445E-AA49-62A77D7C1EE0}"/>
          </ac:spMkLst>
        </pc:spChg>
        <pc:spChg chg="add">
          <ac:chgData name="Sarah Gothard" userId="0e53f415fda5f162" providerId="LiveId" clId="{DC89348C-0010-4E39-8B46-9ED2583C554A}" dt="2021-05-30T02:35:12.984" v="52" actId="26606"/>
          <ac:spMkLst>
            <pc:docMk/>
            <pc:sldMk cId="4219040882" sldId="286"/>
            <ac:spMk id="11" creationId="{CB44330D-EA18-4254-AA95-EB49948539B8}"/>
          </ac:spMkLst>
        </pc:spChg>
        <pc:picChg chg="add mod">
          <ac:chgData name="Sarah Gothard" userId="0e53f415fda5f162" providerId="LiveId" clId="{DC89348C-0010-4E39-8B46-9ED2583C554A}" dt="2021-05-30T02:35:12.984" v="52" actId="26606"/>
          <ac:picMkLst>
            <pc:docMk/>
            <pc:sldMk cId="4219040882" sldId="286"/>
            <ac:picMk id="3" creationId="{300F0508-CE2D-40F2-8623-3CBEF48E7AFB}"/>
          </ac:picMkLst>
        </pc:picChg>
      </pc:sldChg>
      <pc:sldChg chg="addSp modSp add mod setBg">
        <pc:chgData name="Sarah Gothard" userId="0e53f415fda5f162" providerId="LiveId" clId="{DC89348C-0010-4E39-8B46-9ED2583C554A}" dt="2021-05-30T02:36:44.482" v="54" actId="26606"/>
        <pc:sldMkLst>
          <pc:docMk/>
          <pc:sldMk cId="1226342894" sldId="287"/>
        </pc:sldMkLst>
        <pc:spChg chg="ord">
          <ac:chgData name="Sarah Gothard" userId="0e53f415fda5f162" providerId="LiveId" clId="{DC89348C-0010-4E39-8B46-9ED2583C554A}" dt="2021-05-30T02:36:44.482" v="54" actId="26606"/>
          <ac:spMkLst>
            <pc:docMk/>
            <pc:sldMk cId="1226342894" sldId="287"/>
            <ac:spMk id="4" creationId="{734DF08B-C78F-4DB2-8B25-0250E898880A}"/>
          </ac:spMkLst>
        </pc:spChg>
        <pc:spChg chg="add">
          <ac:chgData name="Sarah Gothard" userId="0e53f415fda5f162" providerId="LiveId" clId="{DC89348C-0010-4E39-8B46-9ED2583C554A}" dt="2021-05-30T02:36:44.482" v="54" actId="26606"/>
          <ac:spMkLst>
            <pc:docMk/>
            <pc:sldMk cId="1226342894" sldId="287"/>
            <ac:spMk id="9" creationId="{32BC26D8-82FB-445E-AA49-62A77D7C1EE0}"/>
          </ac:spMkLst>
        </pc:spChg>
        <pc:spChg chg="add">
          <ac:chgData name="Sarah Gothard" userId="0e53f415fda5f162" providerId="LiveId" clId="{DC89348C-0010-4E39-8B46-9ED2583C554A}" dt="2021-05-30T02:36:44.482" v="54" actId="26606"/>
          <ac:spMkLst>
            <pc:docMk/>
            <pc:sldMk cId="1226342894" sldId="287"/>
            <ac:spMk id="11" creationId="{CB44330D-EA18-4254-AA95-EB49948539B8}"/>
          </ac:spMkLst>
        </pc:spChg>
        <pc:picChg chg="add mod">
          <ac:chgData name="Sarah Gothard" userId="0e53f415fda5f162" providerId="LiveId" clId="{DC89348C-0010-4E39-8B46-9ED2583C554A}" dt="2021-05-30T02:36:44.482" v="54" actId="26606"/>
          <ac:picMkLst>
            <pc:docMk/>
            <pc:sldMk cId="1226342894" sldId="287"/>
            <ac:picMk id="3" creationId="{EA0FE7CC-F325-4863-8259-1D04F5E94353}"/>
          </ac:picMkLst>
        </pc:picChg>
      </pc:sldChg>
      <pc:sldChg chg="addSp modSp add mod setBg">
        <pc:chgData name="Sarah Gothard" userId="0e53f415fda5f162" providerId="LiveId" clId="{DC89348C-0010-4E39-8B46-9ED2583C554A}" dt="2021-05-30T02:39:54.339" v="56" actId="26606"/>
        <pc:sldMkLst>
          <pc:docMk/>
          <pc:sldMk cId="203036423" sldId="288"/>
        </pc:sldMkLst>
        <pc:spChg chg="ord">
          <ac:chgData name="Sarah Gothard" userId="0e53f415fda5f162" providerId="LiveId" clId="{DC89348C-0010-4E39-8B46-9ED2583C554A}" dt="2021-05-30T02:39:54.339" v="56" actId="26606"/>
          <ac:spMkLst>
            <pc:docMk/>
            <pc:sldMk cId="203036423" sldId="288"/>
            <ac:spMk id="4" creationId="{734DF08B-C78F-4DB2-8B25-0250E898880A}"/>
          </ac:spMkLst>
        </pc:spChg>
        <pc:spChg chg="add">
          <ac:chgData name="Sarah Gothard" userId="0e53f415fda5f162" providerId="LiveId" clId="{DC89348C-0010-4E39-8B46-9ED2583C554A}" dt="2021-05-30T02:39:54.339" v="56" actId="26606"/>
          <ac:spMkLst>
            <pc:docMk/>
            <pc:sldMk cId="203036423" sldId="288"/>
            <ac:spMk id="9" creationId="{32BC26D8-82FB-445E-AA49-62A77D7C1EE0}"/>
          </ac:spMkLst>
        </pc:spChg>
        <pc:spChg chg="add">
          <ac:chgData name="Sarah Gothard" userId="0e53f415fda5f162" providerId="LiveId" clId="{DC89348C-0010-4E39-8B46-9ED2583C554A}" dt="2021-05-30T02:39:54.339" v="56" actId="26606"/>
          <ac:spMkLst>
            <pc:docMk/>
            <pc:sldMk cId="203036423" sldId="288"/>
            <ac:spMk id="11" creationId="{CB44330D-EA18-4254-AA95-EB49948539B8}"/>
          </ac:spMkLst>
        </pc:spChg>
        <pc:picChg chg="add mod">
          <ac:chgData name="Sarah Gothard" userId="0e53f415fda5f162" providerId="LiveId" clId="{DC89348C-0010-4E39-8B46-9ED2583C554A}" dt="2021-05-30T02:39:54.339" v="56" actId="26606"/>
          <ac:picMkLst>
            <pc:docMk/>
            <pc:sldMk cId="203036423" sldId="288"/>
            <ac:picMk id="3" creationId="{B7B31F3F-9CDF-4AF7-BE25-B2A7C7A259CB}"/>
          </ac:picMkLst>
        </pc:picChg>
      </pc:sldChg>
      <pc:sldChg chg="addSp delSp modSp add mod setBg">
        <pc:chgData name="Sarah Gothard" userId="0e53f415fda5f162" providerId="LiveId" clId="{DC89348C-0010-4E39-8B46-9ED2583C554A}" dt="2021-05-30T02:43:24.563" v="61" actId="26606"/>
        <pc:sldMkLst>
          <pc:docMk/>
          <pc:sldMk cId="456857788" sldId="289"/>
        </pc:sldMkLst>
        <pc:spChg chg="ord">
          <ac:chgData name="Sarah Gothard" userId="0e53f415fda5f162" providerId="LiveId" clId="{DC89348C-0010-4E39-8B46-9ED2583C554A}" dt="2021-05-30T02:43:24.563" v="61" actId="26606"/>
          <ac:spMkLst>
            <pc:docMk/>
            <pc:sldMk cId="456857788" sldId="289"/>
            <ac:spMk id="4" creationId="{734DF08B-C78F-4DB2-8B25-0250E898880A}"/>
          </ac:spMkLst>
        </pc:spChg>
        <pc:spChg chg="add del">
          <ac:chgData name="Sarah Gothard" userId="0e53f415fda5f162" providerId="LiveId" clId="{DC89348C-0010-4E39-8B46-9ED2583C554A}" dt="2021-05-30T02:43:24.563" v="61" actId="26606"/>
          <ac:spMkLst>
            <pc:docMk/>
            <pc:sldMk cId="456857788" sldId="289"/>
            <ac:spMk id="9" creationId="{32BC26D8-82FB-445E-AA49-62A77D7C1EE0}"/>
          </ac:spMkLst>
        </pc:spChg>
        <pc:spChg chg="add del">
          <ac:chgData name="Sarah Gothard" userId="0e53f415fda5f162" providerId="LiveId" clId="{DC89348C-0010-4E39-8B46-9ED2583C554A}" dt="2021-05-30T02:43:24.563" v="61" actId="26606"/>
          <ac:spMkLst>
            <pc:docMk/>
            <pc:sldMk cId="456857788" sldId="289"/>
            <ac:spMk id="11" creationId="{CB44330D-EA18-4254-AA95-EB49948539B8}"/>
          </ac:spMkLst>
        </pc:spChg>
        <pc:spChg chg="add">
          <ac:chgData name="Sarah Gothard" userId="0e53f415fda5f162" providerId="LiveId" clId="{DC89348C-0010-4E39-8B46-9ED2583C554A}" dt="2021-05-30T02:43:24.563" v="61" actId="26606"/>
          <ac:spMkLst>
            <pc:docMk/>
            <pc:sldMk cId="456857788" sldId="289"/>
            <ac:spMk id="16" creationId="{32BC26D8-82FB-445E-AA49-62A77D7C1EE0}"/>
          </ac:spMkLst>
        </pc:spChg>
        <pc:spChg chg="add">
          <ac:chgData name="Sarah Gothard" userId="0e53f415fda5f162" providerId="LiveId" clId="{DC89348C-0010-4E39-8B46-9ED2583C554A}" dt="2021-05-30T02:43:24.563" v="61" actId="26606"/>
          <ac:spMkLst>
            <pc:docMk/>
            <pc:sldMk cId="456857788" sldId="289"/>
            <ac:spMk id="18" creationId="{CB44330D-EA18-4254-AA95-EB49948539B8}"/>
          </ac:spMkLst>
        </pc:spChg>
        <pc:picChg chg="add del mod">
          <ac:chgData name="Sarah Gothard" userId="0e53f415fda5f162" providerId="LiveId" clId="{DC89348C-0010-4E39-8B46-9ED2583C554A}" dt="2021-05-30T02:43:22.716" v="59" actId="478"/>
          <ac:picMkLst>
            <pc:docMk/>
            <pc:sldMk cId="456857788" sldId="289"/>
            <ac:picMk id="3" creationId="{6718F050-A58B-4C73-9580-3AB1D46E2B99}"/>
          </ac:picMkLst>
        </pc:picChg>
        <pc:picChg chg="add mod">
          <ac:chgData name="Sarah Gothard" userId="0e53f415fda5f162" providerId="LiveId" clId="{DC89348C-0010-4E39-8B46-9ED2583C554A}" dt="2021-05-30T02:43:24.563" v="61" actId="26606"/>
          <ac:picMkLst>
            <pc:docMk/>
            <pc:sldMk cId="456857788" sldId="289"/>
            <ac:picMk id="6" creationId="{4B5FCFBB-982E-4AF8-9D02-2A587FD44A59}"/>
          </ac:picMkLst>
        </pc:picChg>
      </pc:sldChg>
      <pc:sldChg chg="addSp modSp add mod setBg">
        <pc:chgData name="Sarah Gothard" userId="0e53f415fda5f162" providerId="LiveId" clId="{DC89348C-0010-4E39-8B46-9ED2583C554A}" dt="2021-05-30T02:44:55.572" v="63" actId="26606"/>
        <pc:sldMkLst>
          <pc:docMk/>
          <pc:sldMk cId="1875267123" sldId="290"/>
        </pc:sldMkLst>
        <pc:spChg chg="ord">
          <ac:chgData name="Sarah Gothard" userId="0e53f415fda5f162" providerId="LiveId" clId="{DC89348C-0010-4E39-8B46-9ED2583C554A}" dt="2021-05-30T02:44:55.572" v="63" actId="26606"/>
          <ac:spMkLst>
            <pc:docMk/>
            <pc:sldMk cId="1875267123" sldId="290"/>
            <ac:spMk id="4" creationId="{734DF08B-C78F-4DB2-8B25-0250E898880A}"/>
          </ac:spMkLst>
        </pc:spChg>
        <pc:spChg chg="add">
          <ac:chgData name="Sarah Gothard" userId="0e53f415fda5f162" providerId="LiveId" clId="{DC89348C-0010-4E39-8B46-9ED2583C554A}" dt="2021-05-30T02:44:55.572" v="63" actId="26606"/>
          <ac:spMkLst>
            <pc:docMk/>
            <pc:sldMk cId="1875267123" sldId="290"/>
            <ac:spMk id="9" creationId="{32BC26D8-82FB-445E-AA49-62A77D7C1EE0}"/>
          </ac:spMkLst>
        </pc:spChg>
        <pc:spChg chg="add">
          <ac:chgData name="Sarah Gothard" userId="0e53f415fda5f162" providerId="LiveId" clId="{DC89348C-0010-4E39-8B46-9ED2583C554A}" dt="2021-05-30T02:44:55.572" v="63" actId="26606"/>
          <ac:spMkLst>
            <pc:docMk/>
            <pc:sldMk cId="1875267123" sldId="290"/>
            <ac:spMk id="11" creationId="{CB44330D-EA18-4254-AA95-EB49948539B8}"/>
          </ac:spMkLst>
        </pc:spChg>
        <pc:picChg chg="add mod">
          <ac:chgData name="Sarah Gothard" userId="0e53f415fda5f162" providerId="LiveId" clId="{DC89348C-0010-4E39-8B46-9ED2583C554A}" dt="2021-05-30T02:44:55.572" v="63" actId="26606"/>
          <ac:picMkLst>
            <pc:docMk/>
            <pc:sldMk cId="1875267123" sldId="290"/>
            <ac:picMk id="3" creationId="{729EB049-A5AC-449F-BC6F-0F4411B7F36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49AC-207E-4F07-BEA5-22F20D187E1E}" type="datetime1">
              <a:rPr lang="en-US" smtClean="0"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2000. All rights reserved. Used by permission.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D40C-1C2C-49C3-80AD-58393BB5630D}" type="datetime1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2000. All rights reserved. Used by permission.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588B1-9C3D-4A26-A550-3780F996852E}" type="datetime1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2000. All rights reserved. Used by permission.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60F6F-F61E-47EB-8331-3BC5F6600BD6}" type="datetime1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2000. All rights reserved. Used by permission.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8E3B4-46DC-4DCA-97B4-E9DB018AB00B}" type="datetime1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2000. All rights reserved. Used by permission.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D0D1-8859-4E99-AEF3-1B95E6B2CA17}" type="datetime1">
              <a:rPr lang="en-US" smtClean="0"/>
              <a:t>6/1/2021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2000. All rights reserved. Used by permission.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A3D5C-E176-4AA6-A1E3-6A15171B1B60}" type="datetime1">
              <a:rPr lang="en-US" smtClean="0"/>
              <a:t>6/1/2021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2000. All rights reserved. Used by permission.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F1C0E-99DD-4571-90E2-29F04BAB32FB}" type="datetime1">
              <a:rPr lang="en-US" smtClean="0"/>
              <a:t>6/1/2021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2000. All rights reserved. Used by permission.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B21C3-C3D7-4B66-B231-8547748EED66}" type="datetime1">
              <a:rPr lang="en-US" smtClean="0"/>
              <a:t>6/1/2021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2000. All rights reserved. Used by permission.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2D51-14EF-452B-BF72-83B2DE3F3A0D}" type="datetime1">
              <a:rPr lang="en-US" smtClean="0"/>
              <a:t>6/1/2021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2000. All rights reserved. Used by permission.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6078-4B87-4FBE-A1B3-B9315189BE58}" type="datetime1">
              <a:rPr lang="en-US" smtClean="0"/>
              <a:t>6/1/2021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2000. All rights reserved. Used by permission.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F52D7-3FDD-49A4-9E25-BC73F08B9347}" type="datetime1">
              <a:rPr lang="en-US" smtClean="0"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Copyright 2000. All rights reserved. Used by permission.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 10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1BC610-83AE-4CD5-972D-EEB6601B6C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38383"/>
            <a:ext cx="10905066" cy="158123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2000. All rights reserved. Used by permission.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1B734EE7-F2F8-4FA8-981F-11940C0531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2000. All rights reserved. Used by permission.</a:t>
            </a:r>
          </a:p>
        </p:txBody>
      </p:sp>
    </p:spTree>
    <p:extLst>
      <p:ext uri="{BB962C8B-B14F-4D97-AF65-F5344CB8AC3E}">
        <p14:creationId xmlns:p14="http://schemas.microsoft.com/office/powerpoint/2010/main" val="1061679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5A53323-2C0F-4881-8586-1EAFA19EDA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2000. All rights reserved. Used by permission.</a:t>
            </a:r>
          </a:p>
        </p:txBody>
      </p:sp>
    </p:spTree>
    <p:extLst>
      <p:ext uri="{BB962C8B-B14F-4D97-AF65-F5344CB8AC3E}">
        <p14:creationId xmlns:p14="http://schemas.microsoft.com/office/powerpoint/2010/main" val="176207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36FF4A-39D1-443F-B9A4-5891C16EAA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2000. All rights reserved. Used by permission.</a:t>
            </a:r>
          </a:p>
        </p:txBody>
      </p:sp>
    </p:spTree>
    <p:extLst>
      <p:ext uri="{BB962C8B-B14F-4D97-AF65-F5344CB8AC3E}">
        <p14:creationId xmlns:p14="http://schemas.microsoft.com/office/powerpoint/2010/main" val="3841900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2BF530DD-ECB7-434B-8688-CDDC3F9EA4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2000. All rights reserved. Used by permission.</a:t>
            </a:r>
          </a:p>
        </p:txBody>
      </p:sp>
    </p:spTree>
    <p:extLst>
      <p:ext uri="{BB962C8B-B14F-4D97-AF65-F5344CB8AC3E}">
        <p14:creationId xmlns:p14="http://schemas.microsoft.com/office/powerpoint/2010/main" val="146225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1A2146E-AA07-43B0-BE99-7A34056242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2000. All rights reserved. Used by permission.</a:t>
            </a:r>
          </a:p>
        </p:txBody>
      </p:sp>
    </p:spTree>
    <p:extLst>
      <p:ext uri="{BB962C8B-B14F-4D97-AF65-F5344CB8AC3E}">
        <p14:creationId xmlns:p14="http://schemas.microsoft.com/office/powerpoint/2010/main" val="3830838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407293-AC81-4F83-935A-B9531BF5A2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2000. All rights reserved. Used by permission.</a:t>
            </a:r>
          </a:p>
        </p:txBody>
      </p:sp>
    </p:spTree>
    <p:extLst>
      <p:ext uri="{BB962C8B-B14F-4D97-AF65-F5344CB8AC3E}">
        <p14:creationId xmlns:p14="http://schemas.microsoft.com/office/powerpoint/2010/main" val="1647538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1B734EE7-F2F8-4FA8-981F-11940C0531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2000. All rights reserved. Used by permission.</a:t>
            </a:r>
          </a:p>
        </p:txBody>
      </p:sp>
    </p:spTree>
    <p:extLst>
      <p:ext uri="{BB962C8B-B14F-4D97-AF65-F5344CB8AC3E}">
        <p14:creationId xmlns:p14="http://schemas.microsoft.com/office/powerpoint/2010/main" val="3558837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D78496-0664-4BD8-A03E-6070A460CE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2000. All rights reserved. Used by permission.</a:t>
            </a:r>
          </a:p>
        </p:txBody>
      </p:sp>
    </p:spTree>
    <p:extLst>
      <p:ext uri="{BB962C8B-B14F-4D97-AF65-F5344CB8AC3E}">
        <p14:creationId xmlns:p14="http://schemas.microsoft.com/office/powerpoint/2010/main" val="3916510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4B2909E-F4EA-45D5-8A1C-800752DC39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2000. All rights reserved. Used by permission.</a:t>
            </a:r>
          </a:p>
        </p:txBody>
      </p:sp>
    </p:spTree>
    <p:extLst>
      <p:ext uri="{BB962C8B-B14F-4D97-AF65-F5344CB8AC3E}">
        <p14:creationId xmlns:p14="http://schemas.microsoft.com/office/powerpoint/2010/main" val="646750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163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24</cp:revision>
  <dcterms:created xsi:type="dcterms:W3CDTF">2019-10-03T18:26:20Z</dcterms:created>
  <dcterms:modified xsi:type="dcterms:W3CDTF">2021-06-01T13:18:03Z</dcterms:modified>
</cp:coreProperties>
</file>