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D680A0-9717-48D8-9E16-A548DD73E5FD}" v="3" dt="2019-10-19T00:16:26.910"/>
  </p1510:revLst>
</p1510:revInfo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1344" autoAdjust="0"/>
  </p:normalViewPr>
  <p:slideViewPr>
    <p:cSldViewPr snapToGrid="0" showGuides="1">
      <p:cViewPr varScale="1">
        <p:scale>
          <a:sx n="66" d="100"/>
          <a:sy n="66" d="100"/>
        </p:scale>
        <p:origin x="19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Gothard" userId="0e53f415fda5f162" providerId="LiveId" clId="{426318B5-EE97-420B-8BC1-3DE6E5CD8785}"/>
  </pc:docChgLst>
  <pc:docChgLst>
    <pc:chgData name="Sarah Gothard" userId="0e53f415fda5f162" providerId="LiveId" clId="{1FD680A0-9717-48D8-9E16-A548DD73E5FD}"/>
    <pc:docChg chg="undo custSel mod modSld">
      <pc:chgData name="Sarah Gothard" userId="0e53f415fda5f162" providerId="LiveId" clId="{1FD680A0-9717-48D8-9E16-A548DD73E5FD}" dt="2019-10-19T00:16:49.872" v="22" actId="26606"/>
      <pc:docMkLst>
        <pc:docMk/>
      </pc:docMkLst>
      <pc:sldChg chg="addSp modSp mod setBg">
        <pc:chgData name="Sarah Gothard" userId="0e53f415fda5f162" providerId="LiveId" clId="{1FD680A0-9717-48D8-9E16-A548DD73E5FD}" dt="2019-10-19T00:13:29.808" v="0" actId="26606"/>
        <pc:sldMkLst>
          <pc:docMk/>
          <pc:sldMk cId="4031247258" sldId="256"/>
        </pc:sldMkLst>
        <pc:spChg chg="mod ord">
          <ac:chgData name="Sarah Gothard" userId="0e53f415fda5f162" providerId="LiveId" clId="{1FD680A0-9717-48D8-9E16-A548DD73E5FD}" dt="2019-10-19T00:13:29.808" v="0" actId="26606"/>
          <ac:spMkLst>
            <pc:docMk/>
            <pc:sldMk cId="4031247258" sldId="256"/>
            <ac:spMk id="4" creationId="{79DF6E13-A4DC-42B3-90CA-40C7E6F7F897}"/>
          </ac:spMkLst>
        </pc:spChg>
        <pc:spChg chg="add">
          <ac:chgData name="Sarah Gothard" userId="0e53f415fda5f162" providerId="LiveId" clId="{1FD680A0-9717-48D8-9E16-A548DD73E5FD}" dt="2019-10-19T00:13:29.808" v="0" actId="26606"/>
          <ac:spMkLst>
            <pc:docMk/>
            <pc:sldMk cId="4031247258" sldId="256"/>
            <ac:spMk id="9" creationId="{32BC26D8-82FB-445E-AA49-62A77D7C1EE0}"/>
          </ac:spMkLst>
        </pc:spChg>
        <pc:spChg chg="add">
          <ac:chgData name="Sarah Gothard" userId="0e53f415fda5f162" providerId="LiveId" clId="{1FD680A0-9717-48D8-9E16-A548DD73E5FD}" dt="2019-10-19T00:13:29.808" v="0" actId="26606"/>
          <ac:spMkLst>
            <pc:docMk/>
            <pc:sldMk cId="4031247258" sldId="256"/>
            <ac:spMk id="11" creationId="{CB44330D-EA18-4254-AA95-EB49948539B8}"/>
          </ac:spMkLst>
        </pc:spChg>
        <pc:picChg chg="mod">
          <ac:chgData name="Sarah Gothard" userId="0e53f415fda5f162" providerId="LiveId" clId="{1FD680A0-9717-48D8-9E16-A548DD73E5FD}" dt="2019-10-19T00:13:29.808" v="0" actId="26606"/>
          <ac:picMkLst>
            <pc:docMk/>
            <pc:sldMk cId="4031247258" sldId="256"/>
            <ac:picMk id="2" creationId="{315D153C-9387-4A9E-AB63-E586BA18B73E}"/>
          </ac:picMkLst>
        </pc:picChg>
      </pc:sldChg>
      <pc:sldChg chg="addSp modSp mod setBg">
        <pc:chgData name="Sarah Gothard" userId="0e53f415fda5f162" providerId="LiveId" clId="{1FD680A0-9717-48D8-9E16-A548DD73E5FD}" dt="2019-10-19T00:13:32.079" v="1" actId="26606"/>
        <pc:sldMkLst>
          <pc:docMk/>
          <pc:sldMk cId="1765422502" sldId="257"/>
        </pc:sldMkLst>
        <pc:spChg chg="mod ord">
          <ac:chgData name="Sarah Gothard" userId="0e53f415fda5f162" providerId="LiveId" clId="{1FD680A0-9717-48D8-9E16-A548DD73E5FD}" dt="2019-10-19T00:13:32.079" v="1" actId="26606"/>
          <ac:spMkLst>
            <pc:docMk/>
            <pc:sldMk cId="1765422502" sldId="257"/>
            <ac:spMk id="4" creationId="{3CD6DD09-E011-43E7-8519-BC1DBE3E0751}"/>
          </ac:spMkLst>
        </pc:spChg>
        <pc:spChg chg="add">
          <ac:chgData name="Sarah Gothard" userId="0e53f415fda5f162" providerId="LiveId" clId="{1FD680A0-9717-48D8-9E16-A548DD73E5FD}" dt="2019-10-19T00:13:32.079" v="1" actId="26606"/>
          <ac:spMkLst>
            <pc:docMk/>
            <pc:sldMk cId="1765422502" sldId="257"/>
            <ac:spMk id="15" creationId="{32BC26D8-82FB-445E-AA49-62A77D7C1EE0}"/>
          </ac:spMkLst>
        </pc:spChg>
        <pc:spChg chg="add">
          <ac:chgData name="Sarah Gothard" userId="0e53f415fda5f162" providerId="LiveId" clId="{1FD680A0-9717-48D8-9E16-A548DD73E5FD}" dt="2019-10-19T00:13:32.079" v="1" actId="26606"/>
          <ac:spMkLst>
            <pc:docMk/>
            <pc:sldMk cId="1765422502" sldId="257"/>
            <ac:spMk id="17" creationId="{CB44330D-EA18-4254-AA95-EB49948539B8}"/>
          </ac:spMkLst>
        </pc:spChg>
        <pc:picChg chg="mod">
          <ac:chgData name="Sarah Gothard" userId="0e53f415fda5f162" providerId="LiveId" clId="{1FD680A0-9717-48D8-9E16-A548DD73E5FD}" dt="2019-10-19T00:13:32.079" v="1" actId="26606"/>
          <ac:picMkLst>
            <pc:docMk/>
            <pc:sldMk cId="1765422502" sldId="257"/>
            <ac:picMk id="10" creationId="{BC0AC3FC-DA89-4CAD-87AC-59BA3485880E}"/>
          </ac:picMkLst>
        </pc:picChg>
      </pc:sldChg>
      <pc:sldChg chg="addSp modSp mod setBg">
        <pc:chgData name="Sarah Gothard" userId="0e53f415fda5f162" providerId="LiveId" clId="{1FD680A0-9717-48D8-9E16-A548DD73E5FD}" dt="2019-10-19T00:13:34.619" v="2" actId="26606"/>
        <pc:sldMkLst>
          <pc:docMk/>
          <pc:sldMk cId="4206495178" sldId="258"/>
        </pc:sldMkLst>
        <pc:spChg chg="mod ord">
          <ac:chgData name="Sarah Gothard" userId="0e53f415fda5f162" providerId="LiveId" clId="{1FD680A0-9717-48D8-9E16-A548DD73E5FD}" dt="2019-10-19T00:13:34.619" v="2" actId="26606"/>
          <ac:spMkLst>
            <pc:docMk/>
            <pc:sldMk cId="4206495178" sldId="258"/>
            <ac:spMk id="4" creationId="{3CD6DD09-E011-43E7-8519-BC1DBE3E0751}"/>
          </ac:spMkLst>
        </pc:spChg>
        <pc:spChg chg="add">
          <ac:chgData name="Sarah Gothard" userId="0e53f415fda5f162" providerId="LiveId" clId="{1FD680A0-9717-48D8-9E16-A548DD73E5FD}" dt="2019-10-19T00:13:34.619" v="2" actId="26606"/>
          <ac:spMkLst>
            <pc:docMk/>
            <pc:sldMk cId="4206495178" sldId="258"/>
            <ac:spMk id="9" creationId="{32BC26D8-82FB-445E-AA49-62A77D7C1EE0}"/>
          </ac:spMkLst>
        </pc:spChg>
        <pc:spChg chg="add">
          <ac:chgData name="Sarah Gothard" userId="0e53f415fda5f162" providerId="LiveId" clId="{1FD680A0-9717-48D8-9E16-A548DD73E5FD}" dt="2019-10-19T00:13:34.619" v="2" actId="26606"/>
          <ac:spMkLst>
            <pc:docMk/>
            <pc:sldMk cId="4206495178" sldId="258"/>
            <ac:spMk id="11" creationId="{CB44330D-EA18-4254-AA95-EB49948539B8}"/>
          </ac:spMkLst>
        </pc:spChg>
        <pc:picChg chg="mod">
          <ac:chgData name="Sarah Gothard" userId="0e53f415fda5f162" providerId="LiveId" clId="{1FD680A0-9717-48D8-9E16-A548DD73E5FD}" dt="2019-10-19T00:13:34.619" v="2" actId="26606"/>
          <ac:picMkLst>
            <pc:docMk/>
            <pc:sldMk cId="4206495178" sldId="258"/>
            <ac:picMk id="2" creationId="{5ACAD376-8DE2-487D-A0CD-EA7817D1FC97}"/>
          </ac:picMkLst>
        </pc:picChg>
      </pc:sldChg>
      <pc:sldChg chg="addSp delSp modSp mod setBg">
        <pc:chgData name="Sarah Gothard" userId="0e53f415fda5f162" providerId="LiveId" clId="{1FD680A0-9717-48D8-9E16-A548DD73E5FD}" dt="2019-10-19T00:14:50.794" v="7" actId="26606"/>
        <pc:sldMkLst>
          <pc:docMk/>
          <pc:sldMk cId="2122686971" sldId="259"/>
        </pc:sldMkLst>
        <pc:spChg chg="mod ord">
          <ac:chgData name="Sarah Gothard" userId="0e53f415fda5f162" providerId="LiveId" clId="{1FD680A0-9717-48D8-9E16-A548DD73E5FD}" dt="2019-10-19T00:14:50.794" v="7" actId="26606"/>
          <ac:spMkLst>
            <pc:docMk/>
            <pc:sldMk cId="2122686971" sldId="259"/>
            <ac:spMk id="4" creationId="{3CD6DD09-E011-43E7-8519-BC1DBE3E0751}"/>
          </ac:spMkLst>
        </pc:spChg>
        <pc:spChg chg="add">
          <ac:chgData name="Sarah Gothard" userId="0e53f415fda5f162" providerId="LiveId" clId="{1FD680A0-9717-48D8-9E16-A548DD73E5FD}" dt="2019-10-19T00:14:50.794" v="7" actId="26606"/>
          <ac:spMkLst>
            <pc:docMk/>
            <pc:sldMk cId="2122686971" sldId="259"/>
            <ac:spMk id="9" creationId="{32BC26D8-82FB-445E-AA49-62A77D7C1EE0}"/>
          </ac:spMkLst>
        </pc:spChg>
        <pc:spChg chg="add del">
          <ac:chgData name="Sarah Gothard" userId="0e53f415fda5f162" providerId="LiveId" clId="{1FD680A0-9717-48D8-9E16-A548DD73E5FD}" dt="2019-10-19T00:14:46.004" v="4" actId="26606"/>
          <ac:spMkLst>
            <pc:docMk/>
            <pc:sldMk cId="2122686971" sldId="259"/>
            <ac:spMk id="10" creationId="{32BC26D8-82FB-445E-AA49-62A77D7C1EE0}"/>
          </ac:spMkLst>
        </pc:spChg>
        <pc:spChg chg="add">
          <ac:chgData name="Sarah Gothard" userId="0e53f415fda5f162" providerId="LiveId" clId="{1FD680A0-9717-48D8-9E16-A548DD73E5FD}" dt="2019-10-19T00:14:50.794" v="7" actId="26606"/>
          <ac:spMkLst>
            <pc:docMk/>
            <pc:sldMk cId="2122686971" sldId="259"/>
            <ac:spMk id="11" creationId="{CB44330D-EA18-4254-AA95-EB49948539B8}"/>
          </ac:spMkLst>
        </pc:spChg>
        <pc:spChg chg="add del">
          <ac:chgData name="Sarah Gothard" userId="0e53f415fda5f162" providerId="LiveId" clId="{1FD680A0-9717-48D8-9E16-A548DD73E5FD}" dt="2019-10-19T00:14:46.004" v="4" actId="26606"/>
          <ac:spMkLst>
            <pc:docMk/>
            <pc:sldMk cId="2122686971" sldId="259"/>
            <ac:spMk id="12" creationId="{CB44330D-EA18-4254-AA95-EB49948539B8}"/>
          </ac:spMkLst>
        </pc:spChg>
        <pc:picChg chg="add mod">
          <ac:chgData name="Sarah Gothard" userId="0e53f415fda5f162" providerId="LiveId" clId="{1FD680A0-9717-48D8-9E16-A548DD73E5FD}" dt="2019-10-19T00:14:50.794" v="7" actId="26606"/>
          <ac:picMkLst>
            <pc:docMk/>
            <pc:sldMk cId="2122686971" sldId="259"/>
            <ac:picMk id="2" creationId="{D6400B30-3E12-4E86-8B98-CCD04EE0FB3E}"/>
          </ac:picMkLst>
        </pc:picChg>
        <pc:picChg chg="del mod">
          <ac:chgData name="Sarah Gothard" userId="0e53f415fda5f162" providerId="LiveId" clId="{1FD680A0-9717-48D8-9E16-A548DD73E5FD}" dt="2019-10-19T00:14:47.447" v="5" actId="478"/>
          <ac:picMkLst>
            <pc:docMk/>
            <pc:sldMk cId="2122686971" sldId="259"/>
            <ac:picMk id="5" creationId="{47114B4A-3F77-4133-8351-AEA4B6C95CCA}"/>
          </ac:picMkLst>
        </pc:picChg>
      </pc:sldChg>
      <pc:sldChg chg="addSp modSp mod setBg">
        <pc:chgData name="Sarah Gothard" userId="0e53f415fda5f162" providerId="LiveId" clId="{1FD680A0-9717-48D8-9E16-A548DD73E5FD}" dt="2019-10-19T00:14:53.834" v="8" actId="26606"/>
        <pc:sldMkLst>
          <pc:docMk/>
          <pc:sldMk cId="3807238901" sldId="260"/>
        </pc:sldMkLst>
        <pc:spChg chg="mod ord">
          <ac:chgData name="Sarah Gothard" userId="0e53f415fda5f162" providerId="LiveId" clId="{1FD680A0-9717-48D8-9E16-A548DD73E5FD}" dt="2019-10-19T00:14:53.834" v="8" actId="26606"/>
          <ac:spMkLst>
            <pc:docMk/>
            <pc:sldMk cId="3807238901" sldId="260"/>
            <ac:spMk id="4" creationId="{3CD6DD09-E011-43E7-8519-BC1DBE3E0751}"/>
          </ac:spMkLst>
        </pc:spChg>
        <pc:spChg chg="add">
          <ac:chgData name="Sarah Gothard" userId="0e53f415fda5f162" providerId="LiveId" clId="{1FD680A0-9717-48D8-9E16-A548DD73E5FD}" dt="2019-10-19T00:14:53.834" v="8" actId="26606"/>
          <ac:spMkLst>
            <pc:docMk/>
            <pc:sldMk cId="3807238901" sldId="260"/>
            <ac:spMk id="9" creationId="{32BC26D8-82FB-445E-AA49-62A77D7C1EE0}"/>
          </ac:spMkLst>
        </pc:spChg>
        <pc:spChg chg="add">
          <ac:chgData name="Sarah Gothard" userId="0e53f415fda5f162" providerId="LiveId" clId="{1FD680A0-9717-48D8-9E16-A548DD73E5FD}" dt="2019-10-19T00:14:53.834" v="8" actId="26606"/>
          <ac:spMkLst>
            <pc:docMk/>
            <pc:sldMk cId="3807238901" sldId="260"/>
            <ac:spMk id="11" creationId="{CB44330D-EA18-4254-AA95-EB49948539B8}"/>
          </ac:spMkLst>
        </pc:spChg>
        <pc:picChg chg="mod">
          <ac:chgData name="Sarah Gothard" userId="0e53f415fda5f162" providerId="LiveId" clId="{1FD680A0-9717-48D8-9E16-A548DD73E5FD}" dt="2019-10-19T00:14:53.834" v="8" actId="26606"/>
          <ac:picMkLst>
            <pc:docMk/>
            <pc:sldMk cId="3807238901" sldId="260"/>
            <ac:picMk id="2" creationId="{55E5A8A8-AE40-42F1-9DF9-998533CB89CD}"/>
          </ac:picMkLst>
        </pc:picChg>
      </pc:sldChg>
      <pc:sldChg chg="addSp modSp mod setBg">
        <pc:chgData name="Sarah Gothard" userId="0e53f415fda5f162" providerId="LiveId" clId="{1FD680A0-9717-48D8-9E16-A548DD73E5FD}" dt="2019-10-19T00:14:56.856" v="9" actId="26606"/>
        <pc:sldMkLst>
          <pc:docMk/>
          <pc:sldMk cId="2286273935" sldId="261"/>
        </pc:sldMkLst>
        <pc:spChg chg="mod ord">
          <ac:chgData name="Sarah Gothard" userId="0e53f415fda5f162" providerId="LiveId" clId="{1FD680A0-9717-48D8-9E16-A548DD73E5FD}" dt="2019-10-19T00:14:56.856" v="9" actId="26606"/>
          <ac:spMkLst>
            <pc:docMk/>
            <pc:sldMk cId="2286273935" sldId="261"/>
            <ac:spMk id="4" creationId="{3CD6DD09-E011-43E7-8519-BC1DBE3E0751}"/>
          </ac:spMkLst>
        </pc:spChg>
        <pc:spChg chg="add">
          <ac:chgData name="Sarah Gothard" userId="0e53f415fda5f162" providerId="LiveId" clId="{1FD680A0-9717-48D8-9E16-A548DD73E5FD}" dt="2019-10-19T00:14:56.856" v="9" actId="26606"/>
          <ac:spMkLst>
            <pc:docMk/>
            <pc:sldMk cId="2286273935" sldId="261"/>
            <ac:spMk id="9" creationId="{32BC26D8-82FB-445E-AA49-62A77D7C1EE0}"/>
          </ac:spMkLst>
        </pc:spChg>
        <pc:spChg chg="add">
          <ac:chgData name="Sarah Gothard" userId="0e53f415fda5f162" providerId="LiveId" clId="{1FD680A0-9717-48D8-9E16-A548DD73E5FD}" dt="2019-10-19T00:14:56.856" v="9" actId="26606"/>
          <ac:spMkLst>
            <pc:docMk/>
            <pc:sldMk cId="2286273935" sldId="261"/>
            <ac:spMk id="11" creationId="{CB44330D-EA18-4254-AA95-EB49948539B8}"/>
          </ac:spMkLst>
        </pc:spChg>
        <pc:picChg chg="mod">
          <ac:chgData name="Sarah Gothard" userId="0e53f415fda5f162" providerId="LiveId" clId="{1FD680A0-9717-48D8-9E16-A548DD73E5FD}" dt="2019-10-19T00:14:56.856" v="9" actId="26606"/>
          <ac:picMkLst>
            <pc:docMk/>
            <pc:sldMk cId="2286273935" sldId="261"/>
            <ac:picMk id="2" creationId="{D2F43ED3-D76B-41D7-AD23-9551B3BFB5D7}"/>
          </ac:picMkLst>
        </pc:picChg>
      </pc:sldChg>
      <pc:sldChg chg="addSp modSp mod setBg">
        <pc:chgData name="Sarah Gothard" userId="0e53f415fda5f162" providerId="LiveId" clId="{1FD680A0-9717-48D8-9E16-A548DD73E5FD}" dt="2019-10-19T00:15:06.045" v="10" actId="26606"/>
        <pc:sldMkLst>
          <pc:docMk/>
          <pc:sldMk cId="2670020098" sldId="262"/>
        </pc:sldMkLst>
        <pc:spChg chg="mod ord">
          <ac:chgData name="Sarah Gothard" userId="0e53f415fda5f162" providerId="LiveId" clId="{1FD680A0-9717-48D8-9E16-A548DD73E5FD}" dt="2019-10-19T00:15:06.045" v="10" actId="26606"/>
          <ac:spMkLst>
            <pc:docMk/>
            <pc:sldMk cId="2670020098" sldId="262"/>
            <ac:spMk id="4" creationId="{3CD6DD09-E011-43E7-8519-BC1DBE3E0751}"/>
          </ac:spMkLst>
        </pc:spChg>
        <pc:spChg chg="add">
          <ac:chgData name="Sarah Gothard" userId="0e53f415fda5f162" providerId="LiveId" clId="{1FD680A0-9717-48D8-9E16-A548DD73E5FD}" dt="2019-10-19T00:15:06.045" v="10" actId="26606"/>
          <ac:spMkLst>
            <pc:docMk/>
            <pc:sldMk cId="2670020098" sldId="262"/>
            <ac:spMk id="9" creationId="{32BC26D8-82FB-445E-AA49-62A77D7C1EE0}"/>
          </ac:spMkLst>
        </pc:spChg>
        <pc:spChg chg="add">
          <ac:chgData name="Sarah Gothard" userId="0e53f415fda5f162" providerId="LiveId" clId="{1FD680A0-9717-48D8-9E16-A548DD73E5FD}" dt="2019-10-19T00:15:06.045" v="10" actId="26606"/>
          <ac:spMkLst>
            <pc:docMk/>
            <pc:sldMk cId="2670020098" sldId="262"/>
            <ac:spMk id="11" creationId="{CB44330D-EA18-4254-AA95-EB49948539B8}"/>
          </ac:spMkLst>
        </pc:spChg>
        <pc:picChg chg="mod">
          <ac:chgData name="Sarah Gothard" userId="0e53f415fda5f162" providerId="LiveId" clId="{1FD680A0-9717-48D8-9E16-A548DD73E5FD}" dt="2019-10-19T00:15:06.045" v="10" actId="26606"/>
          <ac:picMkLst>
            <pc:docMk/>
            <pc:sldMk cId="2670020098" sldId="262"/>
            <ac:picMk id="3" creationId="{5298965E-294A-41B7-B59B-C07F5AFFE8F3}"/>
          </ac:picMkLst>
        </pc:picChg>
      </pc:sldChg>
      <pc:sldChg chg="addSp delSp modSp mod setBg">
        <pc:chgData name="Sarah Gothard" userId="0e53f415fda5f162" providerId="LiveId" clId="{1FD680A0-9717-48D8-9E16-A548DD73E5FD}" dt="2019-10-19T00:16:31.547" v="17" actId="26606"/>
        <pc:sldMkLst>
          <pc:docMk/>
          <pc:sldMk cId="1287864849" sldId="263"/>
        </pc:sldMkLst>
        <pc:spChg chg="mod ord">
          <ac:chgData name="Sarah Gothard" userId="0e53f415fda5f162" providerId="LiveId" clId="{1FD680A0-9717-48D8-9E16-A548DD73E5FD}" dt="2019-10-19T00:16:31.547" v="17" actId="26606"/>
          <ac:spMkLst>
            <pc:docMk/>
            <pc:sldMk cId="1287864849" sldId="263"/>
            <ac:spMk id="4" creationId="{3CD6DD09-E011-43E7-8519-BC1DBE3E0751}"/>
          </ac:spMkLst>
        </pc:spChg>
        <pc:spChg chg="add">
          <ac:chgData name="Sarah Gothard" userId="0e53f415fda5f162" providerId="LiveId" clId="{1FD680A0-9717-48D8-9E16-A548DD73E5FD}" dt="2019-10-19T00:16:31.547" v="17" actId="26606"/>
          <ac:spMkLst>
            <pc:docMk/>
            <pc:sldMk cId="1287864849" sldId="263"/>
            <ac:spMk id="6" creationId="{32BC26D8-82FB-445E-AA49-62A77D7C1EE0}"/>
          </ac:spMkLst>
        </pc:spChg>
        <pc:spChg chg="add">
          <ac:chgData name="Sarah Gothard" userId="0e53f415fda5f162" providerId="LiveId" clId="{1FD680A0-9717-48D8-9E16-A548DD73E5FD}" dt="2019-10-19T00:16:31.547" v="17" actId="26606"/>
          <ac:spMkLst>
            <pc:docMk/>
            <pc:sldMk cId="1287864849" sldId="263"/>
            <ac:spMk id="7" creationId="{CB44330D-EA18-4254-AA95-EB49948539B8}"/>
          </ac:spMkLst>
        </pc:spChg>
        <pc:spChg chg="add del">
          <ac:chgData name="Sarah Gothard" userId="0e53f415fda5f162" providerId="LiveId" clId="{1FD680A0-9717-48D8-9E16-A548DD73E5FD}" dt="2019-10-19T00:15:21.930" v="14" actId="26606"/>
          <ac:spMkLst>
            <pc:docMk/>
            <pc:sldMk cId="1287864849" sldId="263"/>
            <ac:spMk id="9" creationId="{32BC26D8-82FB-445E-AA49-62A77D7C1EE0}"/>
          </ac:spMkLst>
        </pc:spChg>
        <pc:spChg chg="add del">
          <ac:chgData name="Sarah Gothard" userId="0e53f415fda5f162" providerId="LiveId" clId="{1FD680A0-9717-48D8-9E16-A548DD73E5FD}" dt="2019-10-19T00:15:21.930" v="14" actId="26606"/>
          <ac:spMkLst>
            <pc:docMk/>
            <pc:sldMk cId="1287864849" sldId="263"/>
            <ac:spMk id="11" creationId="{CB44330D-EA18-4254-AA95-EB49948539B8}"/>
          </ac:spMkLst>
        </pc:spChg>
        <pc:picChg chg="del mod">
          <ac:chgData name="Sarah Gothard" userId="0e53f415fda5f162" providerId="LiveId" clId="{1FD680A0-9717-48D8-9E16-A548DD73E5FD}" dt="2019-10-19T00:15:24.897" v="15"/>
          <ac:picMkLst>
            <pc:docMk/>
            <pc:sldMk cId="1287864849" sldId="263"/>
            <ac:picMk id="2" creationId="{708992DB-D176-4959-8D49-0DB469FEEA65}"/>
          </ac:picMkLst>
        </pc:picChg>
        <pc:picChg chg="add mod">
          <ac:chgData name="Sarah Gothard" userId="0e53f415fda5f162" providerId="LiveId" clId="{1FD680A0-9717-48D8-9E16-A548DD73E5FD}" dt="2019-10-19T00:16:31.547" v="17" actId="26606"/>
          <ac:picMkLst>
            <pc:docMk/>
            <pc:sldMk cId="1287864849" sldId="263"/>
            <ac:picMk id="3" creationId="{3B8BC048-6CD5-4BFA-BCC0-4E7D31CA16DB}"/>
          </ac:picMkLst>
        </pc:picChg>
      </pc:sldChg>
      <pc:sldChg chg="addSp delSp modSp mod setBg">
        <pc:chgData name="Sarah Gothard" userId="0e53f415fda5f162" providerId="LiveId" clId="{1FD680A0-9717-48D8-9E16-A548DD73E5FD}" dt="2019-10-19T00:16:34.307" v="18" actId="26606"/>
        <pc:sldMkLst>
          <pc:docMk/>
          <pc:sldMk cId="3804112729" sldId="264"/>
        </pc:sldMkLst>
        <pc:spChg chg="mod ord">
          <ac:chgData name="Sarah Gothard" userId="0e53f415fda5f162" providerId="LiveId" clId="{1FD680A0-9717-48D8-9E16-A548DD73E5FD}" dt="2019-10-19T00:16:34.307" v="18" actId="26606"/>
          <ac:spMkLst>
            <pc:docMk/>
            <pc:sldMk cId="3804112729" sldId="264"/>
            <ac:spMk id="4" creationId="{3CD6DD09-E011-43E7-8519-BC1DBE3E0751}"/>
          </ac:spMkLst>
        </pc:spChg>
        <pc:spChg chg="add">
          <ac:chgData name="Sarah Gothard" userId="0e53f415fda5f162" providerId="LiveId" clId="{1FD680A0-9717-48D8-9E16-A548DD73E5FD}" dt="2019-10-19T00:16:34.307" v="18" actId="26606"/>
          <ac:spMkLst>
            <pc:docMk/>
            <pc:sldMk cId="3804112729" sldId="264"/>
            <ac:spMk id="6" creationId="{32BC26D8-82FB-445E-AA49-62A77D7C1EE0}"/>
          </ac:spMkLst>
        </pc:spChg>
        <pc:spChg chg="add">
          <ac:chgData name="Sarah Gothard" userId="0e53f415fda5f162" providerId="LiveId" clId="{1FD680A0-9717-48D8-9E16-A548DD73E5FD}" dt="2019-10-19T00:16:34.307" v="18" actId="26606"/>
          <ac:spMkLst>
            <pc:docMk/>
            <pc:sldMk cId="3804112729" sldId="264"/>
            <ac:spMk id="7" creationId="{CB44330D-EA18-4254-AA95-EB49948539B8}"/>
          </ac:spMkLst>
        </pc:spChg>
        <pc:spChg chg="add del">
          <ac:chgData name="Sarah Gothard" userId="0e53f415fda5f162" providerId="LiveId" clId="{1FD680A0-9717-48D8-9E16-A548DD73E5FD}" dt="2019-10-19T00:15:21.339" v="13" actId="26606"/>
          <ac:spMkLst>
            <pc:docMk/>
            <pc:sldMk cId="3804112729" sldId="264"/>
            <ac:spMk id="9" creationId="{32BC26D8-82FB-445E-AA49-62A77D7C1EE0}"/>
          </ac:spMkLst>
        </pc:spChg>
        <pc:spChg chg="add del">
          <ac:chgData name="Sarah Gothard" userId="0e53f415fda5f162" providerId="LiveId" clId="{1FD680A0-9717-48D8-9E16-A548DD73E5FD}" dt="2019-10-19T00:15:21.339" v="13" actId="26606"/>
          <ac:spMkLst>
            <pc:docMk/>
            <pc:sldMk cId="3804112729" sldId="264"/>
            <ac:spMk id="11" creationId="{CB44330D-EA18-4254-AA95-EB49948539B8}"/>
          </ac:spMkLst>
        </pc:spChg>
        <pc:picChg chg="mod">
          <ac:chgData name="Sarah Gothard" userId="0e53f415fda5f162" providerId="LiveId" clId="{1FD680A0-9717-48D8-9E16-A548DD73E5FD}" dt="2019-10-19T00:16:34.307" v="18" actId="26606"/>
          <ac:picMkLst>
            <pc:docMk/>
            <pc:sldMk cId="3804112729" sldId="264"/>
            <ac:picMk id="2" creationId="{D3B78509-DEC8-4825-94D3-FEB20C9D51CD}"/>
          </ac:picMkLst>
        </pc:picChg>
      </pc:sldChg>
      <pc:sldChg chg="addSp modSp mod setBg">
        <pc:chgData name="Sarah Gothard" userId="0e53f415fda5f162" providerId="LiveId" clId="{1FD680A0-9717-48D8-9E16-A548DD73E5FD}" dt="2019-10-19T00:16:38.174" v="19" actId="26606"/>
        <pc:sldMkLst>
          <pc:docMk/>
          <pc:sldMk cId="2124658413" sldId="265"/>
        </pc:sldMkLst>
        <pc:spChg chg="mod ord">
          <ac:chgData name="Sarah Gothard" userId="0e53f415fda5f162" providerId="LiveId" clId="{1FD680A0-9717-48D8-9E16-A548DD73E5FD}" dt="2019-10-19T00:16:38.174" v="19" actId="26606"/>
          <ac:spMkLst>
            <pc:docMk/>
            <pc:sldMk cId="2124658413" sldId="265"/>
            <ac:spMk id="4" creationId="{3CD6DD09-E011-43E7-8519-BC1DBE3E0751}"/>
          </ac:spMkLst>
        </pc:spChg>
        <pc:spChg chg="add">
          <ac:chgData name="Sarah Gothard" userId="0e53f415fda5f162" providerId="LiveId" clId="{1FD680A0-9717-48D8-9E16-A548DD73E5FD}" dt="2019-10-19T00:16:38.174" v="19" actId="26606"/>
          <ac:spMkLst>
            <pc:docMk/>
            <pc:sldMk cId="2124658413" sldId="265"/>
            <ac:spMk id="9" creationId="{32BC26D8-82FB-445E-AA49-62A77D7C1EE0}"/>
          </ac:spMkLst>
        </pc:spChg>
        <pc:spChg chg="add">
          <ac:chgData name="Sarah Gothard" userId="0e53f415fda5f162" providerId="LiveId" clId="{1FD680A0-9717-48D8-9E16-A548DD73E5FD}" dt="2019-10-19T00:16:38.174" v="19" actId="26606"/>
          <ac:spMkLst>
            <pc:docMk/>
            <pc:sldMk cId="2124658413" sldId="265"/>
            <ac:spMk id="11" creationId="{CB44330D-EA18-4254-AA95-EB49948539B8}"/>
          </ac:spMkLst>
        </pc:spChg>
        <pc:picChg chg="mod">
          <ac:chgData name="Sarah Gothard" userId="0e53f415fda5f162" providerId="LiveId" clId="{1FD680A0-9717-48D8-9E16-A548DD73E5FD}" dt="2019-10-19T00:16:38.174" v="19" actId="26606"/>
          <ac:picMkLst>
            <pc:docMk/>
            <pc:sldMk cId="2124658413" sldId="265"/>
            <ac:picMk id="2" creationId="{1C7B0F07-C85C-4160-85BF-77CE87B6EDA2}"/>
          </ac:picMkLst>
        </pc:picChg>
      </pc:sldChg>
      <pc:sldChg chg="addSp modSp mod setBg">
        <pc:chgData name="Sarah Gothard" userId="0e53f415fda5f162" providerId="LiveId" clId="{1FD680A0-9717-48D8-9E16-A548DD73E5FD}" dt="2019-10-19T00:16:41.961" v="20" actId="26606"/>
        <pc:sldMkLst>
          <pc:docMk/>
          <pc:sldMk cId="672823472" sldId="266"/>
        </pc:sldMkLst>
        <pc:spChg chg="mod ord">
          <ac:chgData name="Sarah Gothard" userId="0e53f415fda5f162" providerId="LiveId" clId="{1FD680A0-9717-48D8-9E16-A548DD73E5FD}" dt="2019-10-19T00:16:41.961" v="20" actId="26606"/>
          <ac:spMkLst>
            <pc:docMk/>
            <pc:sldMk cId="672823472" sldId="266"/>
            <ac:spMk id="4" creationId="{3CD6DD09-E011-43E7-8519-BC1DBE3E0751}"/>
          </ac:spMkLst>
        </pc:spChg>
        <pc:spChg chg="add">
          <ac:chgData name="Sarah Gothard" userId="0e53f415fda5f162" providerId="LiveId" clId="{1FD680A0-9717-48D8-9E16-A548DD73E5FD}" dt="2019-10-19T00:16:41.961" v="20" actId="26606"/>
          <ac:spMkLst>
            <pc:docMk/>
            <pc:sldMk cId="672823472" sldId="266"/>
            <ac:spMk id="9" creationId="{32BC26D8-82FB-445E-AA49-62A77D7C1EE0}"/>
          </ac:spMkLst>
        </pc:spChg>
        <pc:spChg chg="add">
          <ac:chgData name="Sarah Gothard" userId="0e53f415fda5f162" providerId="LiveId" clId="{1FD680A0-9717-48D8-9E16-A548DD73E5FD}" dt="2019-10-19T00:16:41.961" v="20" actId="26606"/>
          <ac:spMkLst>
            <pc:docMk/>
            <pc:sldMk cId="672823472" sldId="266"/>
            <ac:spMk id="11" creationId="{CB44330D-EA18-4254-AA95-EB49948539B8}"/>
          </ac:spMkLst>
        </pc:spChg>
        <pc:picChg chg="mod">
          <ac:chgData name="Sarah Gothard" userId="0e53f415fda5f162" providerId="LiveId" clId="{1FD680A0-9717-48D8-9E16-A548DD73E5FD}" dt="2019-10-19T00:16:41.961" v="20" actId="26606"/>
          <ac:picMkLst>
            <pc:docMk/>
            <pc:sldMk cId="672823472" sldId="266"/>
            <ac:picMk id="2" creationId="{47D2B201-F14B-4EB1-B8F0-08E250802256}"/>
          </ac:picMkLst>
        </pc:picChg>
      </pc:sldChg>
      <pc:sldChg chg="addSp modSp mod setBg">
        <pc:chgData name="Sarah Gothard" userId="0e53f415fda5f162" providerId="LiveId" clId="{1FD680A0-9717-48D8-9E16-A548DD73E5FD}" dt="2019-10-19T00:16:46.198" v="21" actId="26606"/>
        <pc:sldMkLst>
          <pc:docMk/>
          <pc:sldMk cId="3955448106" sldId="267"/>
        </pc:sldMkLst>
        <pc:spChg chg="mod ord">
          <ac:chgData name="Sarah Gothard" userId="0e53f415fda5f162" providerId="LiveId" clId="{1FD680A0-9717-48D8-9E16-A548DD73E5FD}" dt="2019-10-19T00:16:46.198" v="21" actId="26606"/>
          <ac:spMkLst>
            <pc:docMk/>
            <pc:sldMk cId="3955448106" sldId="267"/>
            <ac:spMk id="4" creationId="{3CD6DD09-E011-43E7-8519-BC1DBE3E0751}"/>
          </ac:spMkLst>
        </pc:spChg>
        <pc:spChg chg="add">
          <ac:chgData name="Sarah Gothard" userId="0e53f415fda5f162" providerId="LiveId" clId="{1FD680A0-9717-48D8-9E16-A548DD73E5FD}" dt="2019-10-19T00:16:46.198" v="21" actId="26606"/>
          <ac:spMkLst>
            <pc:docMk/>
            <pc:sldMk cId="3955448106" sldId="267"/>
            <ac:spMk id="9" creationId="{32BC26D8-82FB-445E-AA49-62A77D7C1EE0}"/>
          </ac:spMkLst>
        </pc:spChg>
        <pc:spChg chg="add">
          <ac:chgData name="Sarah Gothard" userId="0e53f415fda5f162" providerId="LiveId" clId="{1FD680A0-9717-48D8-9E16-A548DD73E5FD}" dt="2019-10-19T00:16:46.198" v="21" actId="26606"/>
          <ac:spMkLst>
            <pc:docMk/>
            <pc:sldMk cId="3955448106" sldId="267"/>
            <ac:spMk id="11" creationId="{CB44330D-EA18-4254-AA95-EB49948539B8}"/>
          </ac:spMkLst>
        </pc:spChg>
        <pc:picChg chg="mod">
          <ac:chgData name="Sarah Gothard" userId="0e53f415fda5f162" providerId="LiveId" clId="{1FD680A0-9717-48D8-9E16-A548DD73E5FD}" dt="2019-10-19T00:16:46.198" v="21" actId="26606"/>
          <ac:picMkLst>
            <pc:docMk/>
            <pc:sldMk cId="3955448106" sldId="267"/>
            <ac:picMk id="2" creationId="{5ABAFC72-4067-4EB3-9BDF-58CDFAFDC77D}"/>
          </ac:picMkLst>
        </pc:picChg>
      </pc:sldChg>
      <pc:sldChg chg="addSp modSp mod setBg">
        <pc:chgData name="Sarah Gothard" userId="0e53f415fda5f162" providerId="LiveId" clId="{1FD680A0-9717-48D8-9E16-A548DD73E5FD}" dt="2019-10-19T00:16:49.872" v="22" actId="26606"/>
        <pc:sldMkLst>
          <pc:docMk/>
          <pc:sldMk cId="596188429" sldId="268"/>
        </pc:sldMkLst>
        <pc:spChg chg="mod ord">
          <ac:chgData name="Sarah Gothard" userId="0e53f415fda5f162" providerId="LiveId" clId="{1FD680A0-9717-48D8-9E16-A548DD73E5FD}" dt="2019-10-19T00:16:49.872" v="22" actId="26606"/>
          <ac:spMkLst>
            <pc:docMk/>
            <pc:sldMk cId="596188429" sldId="268"/>
            <ac:spMk id="4" creationId="{3CD6DD09-E011-43E7-8519-BC1DBE3E0751}"/>
          </ac:spMkLst>
        </pc:spChg>
        <pc:spChg chg="add">
          <ac:chgData name="Sarah Gothard" userId="0e53f415fda5f162" providerId="LiveId" clId="{1FD680A0-9717-48D8-9E16-A548DD73E5FD}" dt="2019-10-19T00:16:49.872" v="22" actId="26606"/>
          <ac:spMkLst>
            <pc:docMk/>
            <pc:sldMk cId="596188429" sldId="268"/>
            <ac:spMk id="9" creationId="{32BC26D8-82FB-445E-AA49-62A77D7C1EE0}"/>
          </ac:spMkLst>
        </pc:spChg>
        <pc:spChg chg="add">
          <ac:chgData name="Sarah Gothard" userId="0e53f415fda5f162" providerId="LiveId" clId="{1FD680A0-9717-48D8-9E16-A548DD73E5FD}" dt="2019-10-19T00:16:49.872" v="22" actId="26606"/>
          <ac:spMkLst>
            <pc:docMk/>
            <pc:sldMk cId="596188429" sldId="268"/>
            <ac:spMk id="11" creationId="{CB44330D-EA18-4254-AA95-EB49948539B8}"/>
          </ac:spMkLst>
        </pc:spChg>
        <pc:picChg chg="mod">
          <ac:chgData name="Sarah Gothard" userId="0e53f415fda5f162" providerId="LiveId" clId="{1FD680A0-9717-48D8-9E16-A548DD73E5FD}" dt="2019-10-19T00:16:49.872" v="22" actId="26606"/>
          <ac:picMkLst>
            <pc:docMk/>
            <pc:sldMk cId="596188429" sldId="268"/>
            <ac:picMk id="3" creationId="{442C3912-FA89-4EB4-AA08-BFF3B180E1A1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322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332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4A5E8-EBEC-488E-AE66-5DA21A38EE26}" type="datetime1">
              <a:rPr lang="en-US" smtClean="0"/>
              <a:t>10/18/2019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956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FCC0-5F4E-427F-9127-B94CD82A0C38}" type="datetime1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9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A5CF-AFEC-4509-B771-31481ADC1172}" type="datetime1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962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D43AE-BA47-4254-AC12-551DD83CE10D}" type="datetime1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9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CAEB-D68E-468F-8E56-B4B66E1C0A61}" type="datetime1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172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C4FE-EB64-46BB-9205-B1EE9EE8BFC9}" type="datetime1">
              <a:rPr lang="en-US" smtClean="0"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624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4EE6-CF30-4CA8-B154-B496D8D79A09}" type="datetime1">
              <a:rPr lang="en-US" smtClean="0"/>
              <a:t>10/18/2019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435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C175-E6CD-4916-8689-413DF59FA2B7}" type="datetime1">
              <a:rPr lang="en-US" smtClean="0"/>
              <a:t>10/18/2019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872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422B-9403-45EA-B93B-F8104079F340}" type="datetime1">
              <a:rPr lang="en-US" smtClean="0"/>
              <a:t>10/18/2019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476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7844-C336-4BB0-BDE0-54C7634A075B}" type="datetime1">
              <a:rPr lang="en-US" smtClean="0"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101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9165-212D-48C1-9776-729E0A8C0D58}" type="datetime1">
              <a:rPr lang="en-US" smtClean="0"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9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1B597-F26C-4EAF-A163-38755C5479C0}" type="datetime1">
              <a:rPr lang="en-US" smtClean="0"/>
              <a:t>10/18/2019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70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15D153C-9387-4A9E-AB63-E586BA18B7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2502070"/>
            <a:ext cx="10905066" cy="1853859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DF6E13-A4DC-42B3-90CA-40C7E6F7F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4031247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7B0F07-C85C-4160-85BF-77CE87B6E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852" y="643467"/>
            <a:ext cx="9860296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D6DD09-E011-43E7-8519-BC1DBE3E0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124658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7D2B201-F14B-4EB1-B8F0-08E2508022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834" y="643467"/>
            <a:ext cx="9948331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D6DD09-E011-43E7-8519-BC1DBE3E0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672823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BAFC72-4067-4EB3-9BDF-58CDFAFDC7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930" y="643467"/>
            <a:ext cx="10222139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D6DD09-E011-43E7-8519-BC1DBE3E0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9554481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2C3912-FA89-4EB4-AA08-BFF3B180E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941" y="643467"/>
            <a:ext cx="9904118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D6DD09-E011-43E7-8519-BC1DBE3E0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596188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C0AC3FC-DA89-4CAD-87AC-59BA348588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834" y="643467"/>
            <a:ext cx="9948331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D6DD09-E011-43E7-8519-BC1DBE3E0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765422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CAD376-8DE2-487D-A0CD-EA7817D1FC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930" y="643467"/>
            <a:ext cx="10222139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D6DD09-E011-43E7-8519-BC1DBE3E0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4206495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6400B30-3E12-4E86-8B98-CCD04EE0F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834" y="643467"/>
            <a:ext cx="9948331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D6DD09-E011-43E7-8519-BC1DBE3E0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122686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5E5A8A8-AE40-42F1-9DF9-998533CB8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527" y="643467"/>
            <a:ext cx="9992946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D6DD09-E011-43E7-8519-BC1DBE3E0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807238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2F43ED3-D76B-41D7-AD23-9551B3BFB5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930" y="643467"/>
            <a:ext cx="10222139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D6DD09-E011-43E7-8519-BC1DBE3E0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286273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98965E-294A-41B7-B59B-C07F5AFFE8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834" y="643467"/>
            <a:ext cx="9948331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D6DD09-E011-43E7-8519-BC1DBE3E0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670020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8BC048-6CD5-4BFA-BCC0-4E7D31CA1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527" y="643467"/>
            <a:ext cx="9992946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D6DD09-E011-43E7-8519-BC1DBE3E0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287864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3B78509-DEC8-4825-94D3-FEB20C9D5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393" y="643467"/>
            <a:ext cx="10129213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D6DD09-E011-43E7-8519-BC1DBE3E0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8041127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</Words>
  <Application>Microsoft Office PowerPoint</Application>
  <PresentationFormat>Widescreen</PresentationFormat>
  <Paragraphs>16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Sarah Gothard</cp:lastModifiedBy>
  <cp:revision>1</cp:revision>
  <dcterms:created xsi:type="dcterms:W3CDTF">2019-10-19T00:16:49Z</dcterms:created>
  <dcterms:modified xsi:type="dcterms:W3CDTF">2019-10-19T00:16:51Z</dcterms:modified>
</cp:coreProperties>
</file>